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69" r:id="rId2"/>
    <p:sldId id="295" r:id="rId3"/>
    <p:sldId id="259" r:id="rId4"/>
    <p:sldId id="261" r:id="rId5"/>
    <p:sldId id="262" r:id="rId6"/>
    <p:sldId id="264" r:id="rId7"/>
    <p:sldId id="265" r:id="rId8"/>
    <p:sldId id="301" r:id="rId9"/>
    <p:sldId id="266" r:id="rId10"/>
    <p:sldId id="268" r:id="rId11"/>
    <p:sldId id="270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4" r:id="rId22"/>
    <p:sldId id="296" r:id="rId23"/>
    <p:sldId id="286" r:id="rId24"/>
    <p:sldId id="297" r:id="rId25"/>
    <p:sldId id="298" r:id="rId26"/>
    <p:sldId id="299" r:id="rId27"/>
    <p:sldId id="288" r:id="rId28"/>
    <p:sldId id="300" r:id="rId29"/>
    <p:sldId id="291" r:id="rId30"/>
  </p:sldIdLst>
  <p:sldSz cx="10693400" cy="756126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hbank" initials="n" lastIdx="1" clrIdx="0">
    <p:extLst>
      <p:ext uri="{19B8F6BF-5375-455C-9EA6-DF929625EA0E}">
        <p15:presenceInfo xmlns:p15="http://schemas.microsoft.com/office/powerpoint/2012/main" userId="nhbank" providerId="None"/>
      </p:ext>
    </p:extLst>
  </p:cmAuthor>
  <p:cmAuthor id="2" name="kigangel@naver.com" initials="k" lastIdx="1" clrIdx="1">
    <p:extLst>
      <p:ext uri="{19B8F6BF-5375-455C-9EA6-DF929625EA0E}">
        <p15:presenceInfo xmlns:p15="http://schemas.microsoft.com/office/powerpoint/2012/main" userId="c771d28eab09e8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C4C4C"/>
    <a:srgbClr val="F1F1F1"/>
    <a:srgbClr val="FFFFFF"/>
    <a:srgbClr val="CCFF33"/>
    <a:srgbClr val="CCFF99"/>
    <a:srgbClr val="82BF24"/>
    <a:srgbClr val="DF4D43"/>
    <a:srgbClr val="69C3BB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828" autoAdjust="0"/>
  </p:normalViewPr>
  <p:slideViewPr>
    <p:cSldViewPr snapToGrid="0">
      <p:cViewPr varScale="1">
        <p:scale>
          <a:sx n="100" d="100"/>
          <a:sy n="100" d="100"/>
        </p:scale>
        <p:origin x="14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47:22.83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47:41.39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426 173 24575,'-2'1'0,"-1"0"0,1 0 0,0 0 0,-1 0 0,1 0 0,0 1 0,0-1 0,0 1 0,0-1 0,0 1 0,0 0 0,0 0 0,1 0 0,-1 0 0,1 0 0,-1 0 0,1 0 0,0 0 0,0 1 0,-1 1 0,0 0 0,0 0 0,0-1 0,1 1 0,-1 0 0,1 0 0,0 0 0,0 0 0,1-1 0,-1 2 0,1-1 0,0 7 0,1-8 0,1 1 0,-1-1 0,1 0 0,0 0 0,0 0 0,0 0 0,1 0 0,-1-1 0,1 1 0,-1-1 0,1 1 0,0-1 0,0 0 0,6 3 0,-2-1 0,-1 0 0,1-1 0,0-1 0,1 1 0,13 2 0,-18-6 0,-11-6 0,-11-3 0,0 7 0,1 0 0,-1 2 0,-31 1 0,90 0 0,-12 1 0,0-2 0,-1 0 0,39-8 0,3-10 0,41-8 0,3 7 0,-61 13 0,-27 2 0,49-1 0,77-12 0,86 19 0,-236-4 0,-9-1 0,-14-4 0,-18 0 0,13 2 0,-1 2 0,-49-2 0,-73-13 0,40 8 0,50 3 0,-52-11 0,-1 0 0,-75-16 0,162 29 0,15 2 0,-1 2 0,0-1 0,1 2 0,-1-1 0,-21 2 0,32 0 0,-1 0 0,1 0 0,-1 1 0,0-1 0,1 1 0,-1-1 0,1 1 0,-1-1 0,1 1 0,-1 0 0,1 0 0,0 0 0,-1 0 0,1 0 0,0 0 0,0 0 0,-1 0 0,1 1 0,-1 1 0,1-1 0,0 1 0,0-1 0,1 1 0,-1-1 0,1 1 0,-1-1 0,1 1 0,0 0 0,0-1 0,0 1 0,0 0 0,1-1 0,-1 1 0,1-1 0,1 6 0,-1-4 0,1 1 0,-1-1 0,1 1 0,-1-1 0,1 0 0,1 0 0,-1 0 0,1 0 0,-1 0 0,1-1 0,0 1 0,0-1 0,1 0 0,-1 0 0,1 0 0,-1 0 0,1-1 0,0 1 0,0-1 0,0 0 0,0 0 0,1 0 0,4 1 0,6 0 0,1-1 0,-1 0 0,1-1 0,0-1 0,21-1 0,-13 0 0,-153 15 0,75-4 0,-1-3 0,-58 0 0,111-8 0,-1 1 0,0 0 0,0 0 0,1 1 0,-1-1 0,0 0 0,1 1 0,-1 0 0,0-1 0,1 1 0,-4 2 0,8 5 0,18 3 0,4-4 0,-1-1 0,1-1 0,0-1 0,27 2 0,51 8 0,-65-8 0,0-2 0,0-2 0,0-1 0,39-4 0,13 0 0,-78 4 0,-7 0 0,-1-1 0,0 0 0,0 1 0,1-1 0,-1-1 0,0 1 0,1 0 0,-1-1 0,0 1 0,0-1 0,5-2 0,-8 2 0,0 1 0,0-1 0,0 0 0,-1 1 0,1-1 0,0 1 0,0-1 0,-1 1 0,1-1 0,-1 1 0,1-1 0,0 1 0,-1-1 0,1 1 0,-1-1 0,1 1 0,-1-1 0,1 1 0,-1 0 0,0-1 0,1 1 0,-1 0 0,1 0 0,-1-1 0,0 1 0,1 0 0,-2 0 0,-18-9 0,-26-4 0,0 2 0,-56-6 0,61 11 0,-33-1 0,54 6 0,-1 0 0,1-2 0,-24-6 0,110 9 0,-26-2 0,58 4 0,127-4 0,-224 2 0,-1 0 0,1 0 0,0 0 0,0 1 0,0-2 0,0 1 0,0 0 0,0 0 0,0 0 0,0 0 0,0-1 0,0 1 0,0 0 0,0-1 0,0 1 0,-1-1 0,1 1 0,0-1 0,0 1 0,0-1 0,0 0 0,-17-8 0,-45-6 0,56 14 0,-165-20 0,1 2 0,-1 0 0,139 14 0,-94-13 0,170 47 0,-9-13 0,2-1 0,-1-3 0,46 10 0,168 39 0,-52-11 0,-75-17 0,39 9 0,-127-34 0,31 3 0,-68-14 0,-13-6 0,-19-6 0,-26-3 0,26 8 0,-49-9 0,24 10 0,-14-3 0,-137-4 0,143 17 0,-93-2 0,138 0 0,32 7 0,15 6 0,10 6 0,1-3 0,0-1 0,1-1 0,1-2 0,0-2 0,44 4 0,-15-11 0,-57-2 0,-1-1 0,0 1 0,0 1 0,1 0 0,-1 0 0,0 1 0,0 0 0,0 1 0,11 4 0,-70-2 0,2-5 0,17-2 0,1 2 0,-1 2 0,-55 9 0,10 4 0,38-9 0,-42 14 0,100-19 0,38-1 0,18-13 0,-57 11 0,0-1 0,0-1 0,0-1 0,30-11 0,-49 15 0,-1 1 0,1 0 0,0 0 0,-1 0 0,1 0 0,0 0 0,-1-1 0,1 1 0,-1 0 0,1-1 0,-1 1 0,1 0 0,0-1 0,-1 1 0,1-1 0,-1 1 0,0-1 0,1 1 0,-1-1 0,1 1 0,-1-1 0,0 1 0,1-1 0,-1 1 0,0-1 0,0 0 0,1 1 0,-1-1 0,0 0 0,0 1 0,0-1 0,0 0 0,0 1 0,0-1 0,0-1 0,-1 1 0,0-1 0,0 1 0,-1 0 0,1 0 0,-1-1 0,1 1 0,-1 0 0,1 0 0,-1 1 0,1-1 0,-1 0 0,-3-1 0,-55-13 0,-223-24 0,275 38 0,1 0 0,0-1 0,0 0 0,-1 0 0,-8-4 0,28 10 0,1 0 0,0-1 0,0 0 0,0-2 0,24 2 0,37 6 0,-50-5 0,46 2 0,16 2 0,-59-4 0,1-2 0,49-1 0,17 0 0,-74 1 0,-26-2 0,-35-9 0,16 3 0,-1 1 0,0 2 0,0 0 0,-1 2 0,1 0 0,-36 5 0,-15-1 0,20-3 0,23 2 0,1-2 0,-1-2 0,-60-10 0,53 7 0,25 3 0,39 2 0,473 0 0,-494 0 0,1 0 0,-1 0 0,1 0 0,-1 0 0,1 0 0,-1-1 0,1 1 0,-1-1 0,0 0 0,1 0 0,-1 0 0,4-2 0,-6 3 0,1 0 0,-1 0 0,0-1 0,0 1 0,0 0 0,0 0 0,0-1 0,1 1 0,-1 0 0,0 0 0,0-1 0,0 1 0,0 0 0,0-1 0,0 1 0,0 0 0,0 0 0,0-1 0,0 1 0,0 0 0,0-1 0,0 1 0,0 0 0,0 0 0,0-1 0,0 1 0,-1 0 0,1 0 0,0-1 0,0 1 0,0 0 0,0 0 0,0-1 0,-1 1 0,-18-13 0,-2 3 0,-2 2 0,1 1 0,-1 1 0,1 1 0,-2 0 0,-41-1 0,-137 6 0,133 2 0,806-2 0,-587-20 0,-115 18 0,66-10 0,-90 11 0,4-2 0,-26 2 0,-47 1 0,23-2 0,1 2 0,-1 2 0,-58 10 0,59-8 0,-1-1 0,-39-2 0,34-1 0,32 1 0,11 1 0,37 6 0,0-2 0,0-1 0,0-3 0,1-1 0,45-5 0,13 2 0,-23 4 0,-41 0 0,-1-1 0,59-7 0,-93 6 0,0 0 0,0 0 0,0 0 0,0 0 0,0 0 0,1 0 0,-1 0 0,0 0 0,0 0 0,0 0 0,0 0 0,1 0 0,-1 0 0,0 0 0,0 0 0,0 0 0,0 0 0,0 0 0,1 0 0,-1 0 0,0 0 0,0 0 0,0-1 0,0 1 0,0 0 0,0 0 0,0 0 0,1 0 0,-1 0 0,0 0 0,0 0 0,0-1 0,0 1 0,0 0 0,0 0 0,0 0 0,0 0 0,0-1 0,0 1 0,0 0 0,0 0 0,0 0 0,0 0 0,0 0 0,0-1 0,0 1 0,0 0 0,0 0 0,0 0 0,0 0 0,0 0 0,0-1 0,0 1 0,0 0 0,0 0 0,0 0 0,0 0 0,-1-1 0,-11-9 0,-23-9 0,32 17 0,-33-13 0,-1 1 0,0 2 0,0 2 0,-69-11 0,2 9 0,-185 2 0,273 10 0,6 2 0,10 1 0,18 8 0,31 7 0,101 6 0,-19-5 0,-73-11 0,-34-4 0,45 2 0,82 12 0,-135-18 0,1 0 0,1 0 0,-1 1 0,0 1 0,0 0 0,24 7 0,-43-8 0,-56 0 0,31-6 0,-2 1 0,-48-1 0,13 2 0,-49-15 0,34 8 0,-11 1 0,-60-10 0,-35 19 0,191 1 0,0 0 0,0 0 0,0 1 0,0 0 0,0 0 0,0 0 0,6 4 0,23 7 0,0-4 0,139 29 0,-43-19 0,1 0 0,-64-10 0,-48-5 0,0-1 0,-1-1 0,1-1 0,0 0 0,33-4 0,-53 3 0,0 0 0,0 0 0,0 0 0,1 0 0,-1 0 0,0 0 0,0 0 0,0 0 0,0 0 0,0 0 0,1 0 0,-1 0 0,0 0 0,0 0 0,0 0 0,0 0 0,1 0 0,-1 0 0,0 0 0,0 0 0,0 0 0,0 0 0,0 0 0,1-1 0,-1 1 0,0 0 0,0 0 0,0 0 0,0 0 0,0 0 0,0 0 0,0 0 0,0-1 0,1 1 0,-1 0 0,0 0 0,0 0 0,0 0 0,0 0 0,0-1 0,0 1 0,0 0 0,0 0 0,0 0 0,0 0 0,0-1 0,0 1 0,0 0 0,0 0 0,0 0 0,0 0 0,0 0 0,0-1 0,0 1 0,0 0 0,0 0 0,0 0 0,-1-1 0,-11-6 0,-18-6 0,30 13 0,-44-13 0,-1 1 0,0 2 0,-78-6 0,9-2 0,-221-33 0,162 26 0,105 18 0,-71-3 0,118 9 0,-3 2 0,46 7 0,76 19 0,73 14 0,-107-31 0,136 18 0,-134-20 0,-29-3 0,48 0 0,65 14 0,94-20 0,-225-1 0,-30-4 0,-29-4 0,32 8 0,-39-5 0,-92-4 0,100 12 0,-77 13 0,-129 25 0,190-32 0,33-5 0,0 1 0,0 1 0,-32 10 0,54-14 0,0 0 0,0 0 0,0 0 0,0 0 0,0 0 0,0 0 0,-1 0 0,1 0 0,0 0 0,0 0 0,0 0 0,0 0 0,0 0 0,-1 0 0,1 0 0,0 0 0,0 0 0,0 0 0,0 0 0,0 0 0,0 0 0,-1 0 0,1 0 0,0 0 0,0 1 0,0-1 0,0 0 0,0 0 0,0 0 0,0 0 0,-1 0 0,1 0 0,0 0 0,0 0 0,0 1 0,0-1 0,0 0 0,0 0 0,0 0 0,0 0 0,0 0 0,0 0 0,0 1 0,0-1 0,0 0 0,0 0 0,0 0 0,0 0 0,0 0 0,0 1 0,0-1 0,0 0 0,0 0 0,0 0 0,0 0 0,0 0 0,0 1 0,0-1 0,0 0 0,0 0 0,0 0 0,1 0 0,13 4 0,29-1 0,-34-3 0,59 9 0,-37-5 0,44 1 0,-24-4 0,87 13 0,-75-8 0,1-3 0,73-6 0,-24 1 0,-44 0 0,-61 0 0,-10-1 0,-36-5 0,-47-10 0,54 10 0,0 2 0,0 1 0,-37-1 0,-101-12 0,147 18 0,12 1 0,0-1 0,1 0 0,-1 0 0,0-1 0,1 0 0,-1-1 0,1 0 0,0 0 0,-12-5 0,35 11 0,0 0 0,0 0 0,0-2 0,1 1 0,21-1 0,25 5 0,-6 0 0,1-3 0,101-6 0,-49 0 0,137 2 0,-289-1 0,0-1 0,-44-9 0,-27-11 0,51 8 0,-2 3 0,-118-4 0,61 16 0,121 1 0,11 3 0,12 2 0,-20-6 0,47 7 0,1-1 0,63 1 0,-36 1 0,-2 1 0,96 9 0,-20 0 0,-115-18 0,60 11 0,-99-14 0,-4-3 0,1 0 0,-1 0 0,-1 1 0,-11-4 0,-72-5 0,-1 4 0,0 3 0,-114 9 0,52-1 0,120-3 0,25 0 0,0 0 0,-1 1 0,1 0 0,-1 0 0,1 1 0,-21 5 0,31-6 0,-1 1 0,0-1 0,0 0 0,0 0 0,1 0 0,-1 1 0,0-1 0,0 0 0,0 1 0,1-1 0,-1 1 0,0-1 0,1 1 0,-1-1 0,0 1 0,1 0 0,-1-1 0,1 1 0,-1 0 0,1-1 0,-1 1 0,1 0 0,0 0 0,-1-1 0,1 1 0,0 0 0,0 0 0,-1 0 0,1 0 0,0-1 0,0 2 0,1 0 0,-1 0 0,1-1 0,0 1 0,0-1 0,0 0 0,0 1 0,0-1 0,0 0 0,0 1 0,1-1 0,-1 0 0,0 0 0,1 0 0,1 1 0,6 3 0,0 0 0,0 0 0,0-1 0,13 3 0,110 14 0,-48-16 0,-63-5 0,0 1 0,-1 1 0,25 5 0,-22-3 0,-1-2 0,0 0 0,41-2 0,-58 0 0,-168 19 0,-6-1 0,-58-19 0,264 1 0,-9-1 0,-1 1 0,1 2 0,51 9 0,-53-6 0,1-2 0,-1 0 0,49-3 0,-44-1 0,-1 2 0,48 7 0,-28-2 0,1-2 0,-1-2 0,52-5 0,-5 1 0,-139-1 0,-45-8 0,-191-32 0,51 5 0,185 33 0,-66-16 0,101 18 0,11 1 0,24-2 0,39 2 0,59 5 0,184-6 0,-179-16 0,-115 18 0,-1-2 0,0 1 0,0-2 0,-1 0 0,1-1 0,27-13 0,-42 18 0,1 0 0,-1-1 0,1 1 0,-1 0 0,1-1 0,-1 1 0,0 0 0,1-1 0,-1 1 0,1-1 0,-1 1 0,0-1 0,1 1 0,-1-1 0,0 1 0,0-1 0,0 1 0,1-1 0,-1 1 0,0-1 0,0 0 0,0 1 0,0-1 0,0 1 0,0-1 0,0 1 0,0-1 0,0 0 0,0 1 0,0-1 0,0 1 0,0-1 0,-1 1 0,1-2 0,-19-16 0,-33-8 0,49 25 0,-88-35 0,-2 4 0,-2 5 0,-124-21 0,124 32 0,-1 5 0,-108 0 0,200 11 0,-36 2 0,41-2 0,-1 0 0,0 0 0,0 0 0,0 0 0,0 0 0,0 0 0,0 0 0,0 0 0,0 0 0,0 0 0,0 0 0,1 0 0,-1 0 0,0 0 0,0 0 0,0 0 0,0 1 0,0-1 0,0 0 0,0 0 0,0 0 0,0 0 0,0 0 0,0 0 0,0 0 0,0 0 0,0 0 0,0 0 0,0 1 0,0-1 0,0 0 0,0 0 0,0 0 0,0 0 0,0 0 0,0 0 0,0 0 0,0 0 0,0 1 0,0-1 0,0 0 0,0 0 0,0 0 0,0 0 0,0 0 0,0 0 0,0 0 0,0 0 0,0 0 0,0 0 0,0 1 0,0-1 0,0 0 0,0 0 0,-1 0 0,1 0 0,0 0 0,0 0 0,0 0 0,0 0 0,0 0 0,0 0 0,0 0 0,0 0 0,-1 0 0,25 9 0,9 1 0,1-1 0,-1-1 0,2-2 0,-1-2 0,44 1 0,-44-5 0,1 2 0,52 10 0,-58-8 0,60-1 0,-61-3 0,1 1 0,36 6 0,26 1 0,-68-7 0,-1 0 0,38 8 0,87 14 0,-119-20 0,59-2 0,-83-1 0,-562-1 0,408 21 0,132-21 0,13 0 0,1 1 0,-1-1 0,1 1 0,-1 0 0,1 0 0,-1 0 0,1 1 0,-1 0 0,1 0 0,-8 2 0,15-1 0,0 0 0,0 0 0,0 0 0,0-1 0,0 0 0,0 1 0,1-1 0,-1 0 0,0 0 0,7 0 0,-3 1 0,34 9 0,0-3 0,58 6 0,208-10 0,-164-6 0,-122 3 0,-16 0 0,0-1 0,0 1 0,0-1 0,0 0 0,0 0 0,0 0 0,0-1 0,0 0 0,0 0 0,0 0 0,-1 0 0,1-1 0,0 0 0,6-3 0,-11 5 0,0-1 0,0 1 0,1 0 0,-1-1 0,0 1 0,0 0 0,1-1 0,-1 1 0,0 0 0,0-1 0,0 1 0,0 0 0,0-1 0,1 1 0,-1 0 0,0-1 0,0 1 0,0-1 0,0 1 0,0 0 0,0-1 0,0 1 0,0 0 0,-1-1 0,1 1 0,0-1 0,0 1 0,0 0 0,0-1 0,0 1 0,-1 0 0,1-1 0,0 1 0,0 0 0,0-1 0,-1 1 0,1 0 0,0 0 0,-1-1 0,1 1 0,-21-12 0,-26-2 0,12 9 0,-1 1 0,-1 2 0,-66 5 0,16 0 0,-496-3 0,549-7 0,29 1 0,23 1 0,-12 4 0,70-8 0,90-1 0,320 10 0,-498-2 0,0-1 0,0 0 0,0 0 0,1-1 0,-14-7 0,12 6 0,12 4 0,-34-14 0,-1 1 0,-1 2 0,-55-11 0,7 7 0,48 8 0,-60-5 0,143 31 0,40-13 0,102-6 0,-62-1 0,-74-4 0,-48 6 0,-1-1 0,0 1 0,0-1 0,0 0 0,0 0 0,0 0 0,0 0 0,0-1 0,0 1 0,-1-1 0,1 1 0,-1-1 0,6-4 0,-9 5 0,1 1 0,0-1 0,0 1 0,0-1 0,0 1 0,-1-1 0,1 1 0,0-1 0,0 1 0,-1 0 0,1-1 0,0 1 0,-1-1 0,1 1 0,0 0 0,-1-1 0,1 1 0,-1 0 0,1-1 0,0 1 0,-1 0 0,1 0 0,-1 0 0,1-1 0,-1 1 0,1 0 0,-1 0 0,1 0 0,-1 0 0,1 0 0,-1 0 0,1 0 0,-1 0 0,1 0 0,-1 0 0,0 0 0,-22-2 0,-13 3 0,0 2 0,1 1 0,-1 1 0,1 3 0,-44 14 0,-48 10 0,-14-12 0,141-19 0,0-1 0,0 0 0,0 0 0,0 0 0,0 0 0,0 0 0,0 0 0,0 0 0,0 1 0,0-1 0,0 0 0,0 0 0,0 0 0,0 0 0,0 0 0,0 0 0,0 1 0,0-1 0,0 0 0,0 0 0,0 0 0,0 0 0,0 0 0,0 1 0,0-1 0,0 0 0,0 0 0,0 0 0,0 0 0,0 0 0,0 0 0,0 0 0,0 1 0,-1-1 0,1 0 0,0 0 0,0 0 0,0 0 0,0 0 0,0 0 0,0 0 0,0 0 0,0 0 0,-1 0 0,1 0 0,0 0 0,0 0 0,0 1 0,0-1 0,0 0 0,-1 0 0,1 0 0,0 0 0,0 0 0,0 0 0,0 0 0,0 0 0,0-1 0,-1 1 0,1 0 0,0 0 0,0 0 0,0 0 0,0 0 0,0 0 0,0 0 0,-1 0 0,1 0 0,15 5 0,20 3 0,149-9 0,32 3 0,-155 6 0,-39-4 0,0-1 0,23 0 0,13-1 0,-29-1 0,-1 0 0,39-6 0,-67 5 0,0 0 0,0 0 0,0 0 0,0 0 0,0-1 0,0 1 0,0 0 0,0 0 0,0 0 0,-1 0 0,1 0 0,0 0 0,0 0 0,0-1 0,0 1 0,0 0 0,0 0 0,0 0 0,0 0 0,0 0 0,0-1 0,1 1 0,-1 0 0,0 0 0,0 0 0,0 0 0,0 0 0,0 0 0,0 0 0,0-1 0,0 1 0,0 0 0,0 0 0,0 0 0,0 0 0,0 0 0,1 0 0,-1 0 0,0 0 0,0 0 0,0 0 0,0-1 0,0 1 0,0 0 0,0 0 0,1 0 0,-1 0 0,0 0 0,0 0 0,0 0 0,0 0 0,0 0 0,0 0 0,1 0 0,-1 0 0,0 0 0,0 0 0,0 0 0,0 0 0,0 0 0,0 0 0,1 0 0,-1 1 0,0-1 0,0 0 0,0 0 0,-14-6 0,-21-1 0,-377 4 0,272 5 0,292 17 0,-60-9 0,5 0 0,205-11 0,-352-1 0,-73-11 0,-178-30 0,189 26 0,65 9 0,-95-5 0,-7-5 0,139 18 0,1 0 0,0 0 0,0-1 0,0 0 0,0-1 0,0 0 0,0 0 0,-9-4 0,32 10 0,0 0 0,0 0 0,27 2 0,12 3 0,76 13 0,-74-17 0,0-1 0,83-7 0,-33 0 0,7 13 0,-77-5 0,44 0 0,-12 4 0,-59-6 0,1-1 0,-1 0 0,1-1 0,0 0 0,0 0 0,0-1 0,-1 0 0,1-1 0,11-2 0,-20 4 0,1-2 0,-1 1 0,1 0 0,-1 0 0,1 0 0,-1 0 0,1 0 0,-1 0 0,1 0 0,-1-1 0,1 1 0,-1 0 0,0 0 0,1-1 0,-1 1 0,1 0 0,-1 0 0,0-1 0,1 1 0,-1 0 0,0-1 0,1 1 0,-1-1 0,0 1 0,0-1 0,1 1 0,-1 0 0,0-1 0,0 1 0,0-1 0,0 1 0,0-1 0,0 1 0,1-1 0,-1 0 0,-14-12 0,-25-5 0,19 12 0,-1 1 0,1 1 0,-26-2 0,5 0 0,-129-12 0,133 14 0,-1 1 0,-73 5 0,63 0 0,-52-4 0,40-7 0,38 5 0,0 1 0,-24 0 0,30 2 0,11 1 0,0-1 0,1 1 0,-1-1 0,0 1 0,1 1 0,-1-1 0,0 1 0,0-1 0,1 2 0,-9 1 0,16-1 0,0 0 0,-1 0 0,1 0 0,0-1 0,0 1 0,0-1 0,0 0 0,0 0 0,0 0 0,0 0 0,7 0 0,-3 1 0,34 8 0,1-2 0,66 6 0,-100-13 0,300 3 0,-166-7 0,-121 4 0,-11-1 0,0 1 0,0-1 0,0-1 0,1 0 0,-1 0 0,0-1 0,0-1 0,17-5 0,-76 3 0,4 6 0,-90 13 0,3 6 0,-14-2 0,111-15 0,24-2 0,34-1 0,24-1 0,86-12 0,-50 2 0,32-6 0,-102 15 0,-9 1 0,0 1 0,0-1 0,0 1 0,-1-1 0,1 0 0,0 0 0,-1-1 0,1 1 0,-1-1 0,1 0 0,-1 0 0,5-3 0,-8 4 0,0 1 0,0-1 0,-1 1 0,1-1 0,0 1 0,0-1 0,0 1 0,-1-1 0,1 1 0,0-1 0,-1 1 0,1 0 0,0-1 0,-1 1 0,1-1 0,0 1 0,-1 0 0,1 0 0,-1-1 0,1 1 0,0 0 0,-1 0 0,1-1 0,-1 1 0,1 0 0,-1 0 0,1 0 0,-1 0 0,1 0 0,-1 0 0,1 0 0,-1 0 0,1 0 0,-1 0 0,1 0 0,-2 0 0,-21-3 0,-6 4 0,-1 1 0,1 1 0,0 2 0,0 1 0,0 1 0,-53 20 0,81-26 0,-1-1 0,1 0 0,0 1 0,-1-1 0,1 1 0,0 0 0,0-1 0,0 1 0,-1 0 0,1 0 0,0 0 0,0-1 0,0 1 0,0 0 0,0 1 0,0-1 0,1 0 0,-1 0 0,0 0 0,0 0 0,1 1 0,-1-1 0,1 0 0,-1 3 0,1-3 0,0 1 0,1-1 0,-1 1 0,0 0 0,1-1 0,0 1 0,-1-1 0,1 1 0,0-1 0,0 0 0,0 1 0,0-1 0,0 0 0,0 1 0,0-1 0,0 0 0,2 1 0,5 5 0,1-1 0,0 0 0,0-1 0,0 0 0,11 4 0,2-1 0,-1-2 0,1-1 0,1 0 0,-1-2 0,1 0 0,35-2 0,-103 16 0,-267 71 0,451-62 0,-124-25 0,32 1 0,-45-2 0,1 0 0,-1 0 0,1 0 0,-1 0 0,0 0 0,1-1 0,-1 0 0,0 1 0,0-1 0,1 0 0,-1 0 0,0 0 0,0 0 0,3-3 0,-5 4 0,1 0 0,-1 0 0,0-1 0,0 1 0,1 0 0,-1-1 0,0 1 0,0 0 0,1-1 0,-1 1 0,0 0 0,0-1 0,0 1 0,0 0 0,0-1 0,1 1 0,-1-1 0,0 1 0,0 0 0,0-1 0,0 1 0,0 0 0,0-1 0,0 1 0,0-1 0,0 1 0,-1 0 0,1-1 0,0 1 0,0-1 0,0 1 0,0 0 0,-1-1 0,1 1 0,0 0 0,0-1 0,0 1 0,-1 0 0,-18-10 0,-21 3 0,11 6 0,49 2 0,15 0 0,-5 0 0,1-1 0,0-1 0,-1-1 0,34-8 0,-40 6 0,1 1 0,0 1 0,0 1 0,27 2 0,-12 0 0,-149 1 0,-115-4 0,152-7 0,36 5 0,-55-2 0,131 2 0,-1-2 0,0-2 0,41-14 0,-18 7 0,-48 12 0,0 0 0,-1 0 0,1-1 0,-1-1 0,26-12 0,-39 16 0,0 1 0,0 0 0,1 0 0,-1 0 0,0 0 0,0 0 0,1 0 0,-1 0 0,0 0 0,0 0 0,0-1 0,1 1 0,-1 0 0,0 0 0,0 0 0,0 0 0,0-1 0,1 1 0,-1 0 0,0 0 0,0 0 0,0-1 0,0 1 0,0 0 0,0 0 0,0-1 0,0 1 0,0 0 0,1 0 0,-1-1 0,0 1 0,0 0 0,0 0 0,0 0 0,0-1 0,-1 1 0,1 0 0,0 0 0,0-1 0,0 1 0,0 0 0,0 0 0,0-1 0,0 1 0,0 0 0,0 0 0,-1 0 0,1-1 0,0 1 0,-17-7 0,-19 1 0,-55 2 0,-105 9 0,84 15 0,108-20 0,0 0 0,-1 1 0,1 0 0,0-1 0,0 1 0,0 1 0,0-1 0,0 1 0,0-1 0,0 1 0,0 1 0,1-1 0,-8 5 0,12-6 0,-1 0 0,1 0 0,-1 0 0,1 0 0,-1 0 0,1 0 0,-1 0 0,1-1 0,0 1 0,-1 0 0,1 0 0,0-1 0,0 1 0,-1-1 0,1 1 0,0-1 0,0 1 0,0-1 0,0 1 0,0-1 0,0 0 0,0 1 0,1-1 0,26 10 0,11-2 0,1-2 0,61 2 0,-38-4 0,11 4 0,-41-3 0,48 0 0,277-5 0,-425 0 0,-95 14 0,128-11 0,-60-1 0,67-3 0,0 1 0,0 1 0,0 1 0,-26 7 0,-6-4 0,-1 1 0,60-6 0,-1 0 0,1 0 0,0 0 0,0 0 0,0 0 0,0 0 0,-1 0 0,1 0 0,0 0 0,0 0 0,0 0 0,0 0 0,-1 0 0,1 0 0,0 0 0,0 0 0,0 0 0,-1 0 0,1 0 0,0 0 0,0 0 0,0 0 0,0 0 0,-1 0 0,1 0 0,0 0 0,0 1 0,0-1 0,0 0 0,0 0 0,-1 0 0,1 0 0,0 0 0,0 0 0,0 1 0,0-1 0,0 0 0,0 0 0,0 0 0,0 0 0,0 1 0,0-1 0,-1 0 0,1 0 0,0 0 0,0 0 0,0 1 0,0-1 0,0 0 0,0 0 0,0 0 0,0 0 0,0 1 0,0-1 0,1 0 0,-1 0 0,0 0 0,0 0 0,0 1 0,0-1 0,0 0 0,15 5 0,22-1 0,20-2 0,232-5 0,-288 3 0,1 0 0,-1 0 0,1 0 0,-1 0 0,1 0 0,-1-1 0,1 1 0,-1 0 0,1-1 0,-1 0 0,0 1 0,1-1 0,-1 0 0,0 0 0,1 0 0,0-1 0,-2 2 0,1-1 0,-1 1 0,0-1 0,0 1 0,0-1 0,0 1 0,0-1 0,0 1 0,0-1 0,0 1 0,0-1 0,0 1 0,0-1 0,0 1 0,0-1 0,0 1 0,0-1 0,0 1 0,-1-1 0,1 1 0,0-1 0,0 1 0,-1-1 0,1 1 0,0-1 0,-1 1 0,1 0 0,0-1 0,-1 0 0,-3-2 0,1 0 0,-1 1 0,1-1 0,-1 1 0,0-1 0,0 1 0,0 0 0,0 0 0,-6-1 0,-44-9 0,-58-5 0,31 6 0,22 6 0,-95 5 0,125 1 0,73 0 0,0 1 0,45 9 0,-64-7 0,45-2 0,-48-2 0,-1 1 0,0 0 0,30 7 0,-11-2 0,2-3 0,-1-1 0,49-4 0,-65 1 0,-72 0 0,0-1 0,-55-10 0,54 6 0,-1 3 0,-88 5 0,37 1 0,-14-3 0,150-2 0,67-11 0,174-48 0,-202 45 0,-51 10 0,0 1 0,44-4 0,-60 8 0,-1 2 0,1-1 0,-1 1 0,1 0 0,-1 0 0,1 1 0,-1 0 0,0 0 0,0 0 0,0 1 0,0 1 0,0-1 0,8 6 0,11 9 0,1-3 0,0 0 0,1-1 0,1-2 0,0-1 0,1-1 0,0-2 0,31 5 0,71 5 0,-101-14 0,0-2 0,39-2 0,-44-1 0,0 1 0,0 1 0,50 9 0,-56-7 0,-1 0 0,26 0 0,-24-2 0,-1 1 0,24 5 0,54 7 0,-30-6 0,101 11 0,-126-14 0,-1-2 0,1-2 0,69-7 0,-93 3 0,0-1 0,0 0 0,29-12 0,-30 9 0,1 1 0,-1 1 0,31-5 0,-48 10 0,40-6 0,-39 6 0,0 0 0,0-1 0,0 1 0,0 0 0,0-1 0,0 0 0,0 1 0,0-1 0,0 0 0,-1 0 0,1 0 0,0-1 0,0 1 0,-1 0 0,1 0 0,1-3 0,-3 4 0,0-1 0,-1 0 0,1 0 0,0 1 0,-1-1 0,1 0 0,0 0 0,-1 1 0,1-1 0,-1 1 0,1-1 0,-1 0 0,0 1 0,1-1 0,-1 1 0,1-1 0,-1 1 0,0 0 0,0-1 0,1 1 0,-1-1 0,0 1 0,1 0 0,-1 0 0,0 0 0,0-1 0,0 1 0,1 0 0,-1 0 0,0 0 0,0 0 0,-1 0 0,-30-3 0,31 3 0,-29-2 0,0 1 0,0 2 0,-1 1 0,-49 10 0,46-5 0,29-7 0,21-6 0,34-11 0,-19 8 0,0-2 0,-1-1 0,-1-1 0,32-20 0,-59 33 0,-1-1 0,0 0 0,0 1 0,0-1 0,1 0 0,-1 0 0,0 0 0,0 0 0,0 0 0,0 0 0,0 0 0,0 0 0,-1 0 0,1 0 0,0-1 0,-1 1 0,1 0 0,0 0 0,-1-1 0,0 1 0,1-1 0,-1-1 0,0 2 0,-1 0 0,1 0 0,-1 0 0,1 0 0,-1 0 0,0 0 0,1 0 0,-1 1 0,0-1 0,0 0 0,0 0 0,1 1 0,-1-1 0,0 0 0,0 1 0,0-1 0,0 1 0,0-1 0,0 1 0,0 0 0,-2-1 0,-6-1 0,-1-1 0,0 1 0,0 1 0,-18 0 0,-3 1 0,0-1 0,1 2 0,0 1 0,-48 9 0,52-5 0,15-4 0,33-1 0,28 0 0,-33 0 0,-1 0 0,0-1 0,0 0 0,0-2 0,1 0 0,21-6 0,-30 3 0,-18 5 0,-20 5 0,0 6 0,11-5 0,1 0 0,-1 2 0,2 0 0,-29 17 0,46-25 0,0 0 0,-1 1 0,1-1 0,0 0 0,0 0 0,-1 0 0,1 0 0,0 0 0,0 0 0,-1 1 0,1-1 0,0 0 0,0 0 0,0 0 0,-1 1 0,1-1 0,0 0 0,0 0 0,0 1 0,0-1 0,0 0 0,-1 0 0,1 1 0,0-1 0,0 0 0,0 0 0,0 1 0,0-1 0,0 0 0,0 1 0,0-1 0,0 0 0,0 0 0,0 1 0,0-1 0,0 0 0,0 0 0,1 1 0,-1-1 0,0 0 0,0 0 0,0 1 0,0-1 0,0 0 0,0 0 0,1 1 0,16 5 0,21-3 0,-7-4 0,0-2 0,45-8 0,-72 10 0,75-5 0,-59 6 0,1-2 0,31-5 0,-25 2 0,-16 2 0,-34 3 0,-77-1 0,-87 3 0,186-2 0,-1 0 0,1 0 0,0 0 0,0 0 0,0 0 0,0 0 0,0 0 0,0 1 0,0-1 0,0 0 0,0 1 0,0-1 0,0 0 0,0 1 0,0-1 0,0 1 0,0 0 0,0-1 0,-1 3 0,2-3 0,0 1 0,0-1 0,0 1 0,1 0 0,-1-1 0,0 1 0,1-1 0,-1 1 0,0-1 0,1 1 0,-1-1 0,0 1 0,1-1 0,-1 1 0,1-1 0,-1 1 0,1-1 0,-1 0 0,1 1 0,0-1 0,-1 0 0,1 1 0,0-1 0,46 16 0,-7-13 0,57-4 0,-55-1 0,46 4 0,-87-2 0,-1 0 0,1-1 0,0 1 0,-1 0 0,1 0 0,0 0 0,0 0 0,-1 0 0,1 0 0,0 0 0,0 0 0,-1 0 0,1 1 0,0-1 0,-1 0 0,1 0 0,0 1 0,-1-1 0,1 0 0,0 1 0,-1-1 0,1 1 0,-1-1 0,1 0 0,-1 1 0,1 0 0,-1-1 0,1 1 0,-1-1 0,1 1 0,-1-1 0,0 1 0,1 0 0,-1 0 0,-1 1 0,0-1 0,0 1 0,0-1 0,0 1 0,0-1 0,-1 0 0,1 0 0,0 0 0,-1 0 0,1 0 0,-1 0 0,-2 1 0,-57 25 0,24-14 0,0 1 0,1 3 0,0 0 0,-36 26 0,72-43 0,-1 0 0,0 0 0,1 1 0,-1-1 0,1 0 0,-1 0 0,1 1 0,-1-1 0,1 0 0,-1 1 0,0-1 0,1 0 0,0 1 0,-1-1 0,1 1 0,-1-1 0,1 1 0,0-1 0,-1 1 0,1-1 0,0 1 0,-1 0 0,1-1 0,0 1 0,0-1 0,0 1 0,-1 0 0,1-1 0,0 1 0,0-1 0,0 1 0,0 0 0,0-1 0,0 1 0,0 0 0,1-1 0,-1 1 0,0 0 0,2 0 0,-1 0 0,1 0 0,0 0 0,0 0 0,-1 0 0,1 0 0,0-1 0,0 1 0,0-1 0,0 1 0,4-1 0,63 3 0,-67-3 0,24 0 0,-1-1 0,1-1 0,-1-2 0,1-1 0,-1 0 0,0-2 0,36-15 0,-61 22 0,0 0 0,0 0 0,0 0 0,-1-1 0,1 1 0,0 0 0,0 0 0,0 0 0,0 0 0,0 0 0,0 0 0,0 0 0,0-1 0,0 1 0,0 0 0,0 0 0,-1 0 0,1 0 0,0 0 0,0-1 0,0 1 0,0 0 0,0 0 0,0 0 0,0 0 0,0 0 0,0-1 0,0 1 0,0 0 0,0 0 0,0 0 0,1 0 0,-1 0 0,0-1 0,0 1 0,0 0 0,0 0 0,0 0 0,0 0 0,0 0 0,0 0 0,0-1 0,0 1 0,1 0 0,-1 0 0,0 0 0,0 0 0,0 0 0,0 0 0,0 0 0,0 0 0,1 0 0,-1 0 0,0 0 0,0 0 0,0 0 0,0 0 0,0 0 0,1 0 0,-1 0 0,0 0 0,0 0 0,0 0 0,0 0 0,0 0 0,1 0 0,-1 0 0,0 0 0,0 0 0,-17-2 0,-25 5 0,1 10 0,0 1 0,-39 20 0,134-55 0,-40 16 0,0 0 0,0 0 0,0-2 0,-1 0 0,0 0 0,0-1 0,-1 0 0,21-19 0,-18 5 0,-15 21 0,0 1 0,0-1 0,0 1 0,0-1 0,1 1 0,-1-1 0,0 1 0,0-1 0,0 1 0,0-1 0,-1 1 0,1-1 0,0 1 0,0-1 0,0 0 0,0 1 0,0-1 0,-1 1 0,1-1 0,0 1 0,0 0 0,-1-1 0,1 1 0,0-1 0,-1 0 0,-1 0 0,0 0 0,-1 1 0,1-1 0,0 0 0,0 1 0,0-1 0,-1 1 0,1 0 0,0 0 0,0 0 0,-1 0 0,1 0 0,0 0 0,-1 1 0,1-1 0,0 1 0,-4 1 0,-35 11 0,-72 33 0,113-46 0,0 0 0,0 0 0,0 0 0,0 0 0,0 0 0,1 0 0,-1 0 0,0 0 0,0 0 0,0 1 0,0-1 0,0 0 0,0 0 0,0 0 0,0 0 0,0 0 0,1 0 0,-1 1 0,0-1 0,0 0 0,0 0 0,0 0 0,0 0 0,0 0 0,0 1 0,0-1 0,0 0 0,0 0 0,0 0 0,0 0 0,0 0 0,0 1 0,0-1 0,0 0 0,0 0 0,0 0 0,0 0 0,0 0 0,-1 0 0,1 1 0,0-1 0,0 0 0,0 0 0,0 0 0,0 0 0,0 0 0,0 0 0,0 0 0,0 1 0,-1-1 0,1 0 0,0 0 0,0 0 0,0 0 0,0 0 0,0 0 0,-1 0 0,1 0 0,0 0 0,0 0 0,0 0 0,0 0 0,0 0 0,-1 0 0,1 0 0,0 0 0,0 0 0,0 0 0,18 3 0,25-4 0,-23-4 0,-1-1 0,0-1 0,-1 0 0,0-2 0,0 0 0,29-21 0,-47 30 0,0 0 0,0 0 0,1 0 0,-1 0 0,0 0 0,1-1 0,-1 1 0,0 0 0,0 0 0,1 0 0,-1-1 0,0 1 0,0 0 0,0 0 0,1-1 0,-1 1 0,0 0 0,0-1 0,0 1 0,0 0 0,1-1 0,-1 1 0,0 0 0,0 0 0,0-1 0,0 1 0,0 0 0,0-1 0,0 1 0,0 0 0,0-1 0,0 1 0,0 0 0,0-1 0,0 1 0,-1 0 0,1-1 0,0 1 0,0 0 0,0-1 0,0 1 0,-17-6 0,-21 3 0,37 3 0,-29 1 0,-1 1 0,-46 10 0,73-11 0,-38 6 0,19-4 0,1 0 0,-32 11 0,54-14 0,0 0 0,-1 0 0,1 0 0,0 0 0,0 0 0,0 0 0,-1 0 0,1 0 0,0 0 0,0 0 0,-1 0 0,1 0 0,0 0 0,0 0 0,0 0 0,-1 0 0,1 0 0,0 1 0,0-1 0,0 0 0,0 0 0,-1 0 0,1 0 0,0 0 0,0 1 0,0-1 0,0 0 0,0 0 0,-1 0 0,1 1 0,0-1 0,0 0 0,0 0 0,0 0 0,0 1 0,0-1 0,0 0 0,0 0 0,0 0 0,0 1 0,0-1 0,0 0 0,0 0 0,0 1 0,0-1 0,0 0 0,12 5 0,25 0 0,-33-5 0,19 2 0,0 1 0,-1 1 0,1 1 0,39 14 0,-84-26 0,0 0 0,0 1 0,0 2 0,-1 0 0,0 1 0,-25 1 0,-103 1 0,143 1 0,51 2 0,-30-1 0,1 0 0,-1-1 0,0 0 0,0 0 0,0-2 0,0 0 0,0 0 0,0-1 0,17-7 0,-79 5 0,-43 5 0,92 0 0,0 1 0,0-1 0,-1 0 0,1 0 0,0 0 0,0 0 0,0 0 0,0 0 0,0 0 0,0 0 0,-1 0 0,1 0 0,0 0 0,0 0 0,0 1 0,0-1 0,0 0 0,-1 0 0,1 0 0,0 0 0,0 0 0,0 0 0,0 0 0,0-1 0,-1 1 0,1 0 0,0 0 0,0 0 0,0 0 0,0 0 0,0 0 0,-1 0 0,1 0 0,0 0 0,0 0 0,0 0 0,0 0 0,0-1 0,0 1 0,0 0 0,-1 0 0,1 0 0,0 0 0,0 0 0,0 0 0,0-1 0,0 1 0,0 0 0,0 0 0,0 0 0,0 0 0,0 0 0,0-1 0,0 1 0,0 0 0,0 0 0,0 0 0,0 0 0,0 0 0,0-1 0,0 1 0,0 0 0,0 0 0,0 0 0,0 0 0,0 0 0,0-1 0,0 1 0,1 0 0,13-6 0,21-2 0,159-30 0,-141 24 0,-53 14 0,0 0 0,0 0 0,0 0 0,0 0 0,0 0 0,0 0 0,0 0 0,0 0 0,0 0 0,0 0 0,0 0 0,0 0 0,0 1 0,-1-1 0,1 0 0,0 0 0,0 0 0,0 0 0,0 0 0,0 0 0,0 0 0,0 0 0,0 0 0,0 0 0,0 1 0,0-1 0,0 0 0,0 0 0,0 0 0,0 0 0,0 0 0,0 0 0,0 0 0,0 0 0,1 0 0,-1 0 0,0 0 0,0 1 0,0-1 0,0 0 0,0 0 0,0 0 0,0 0 0,0 0 0,0 0 0,0 0 0,0 0 0,0 0 0,0 0 0,0 0 0,1 0 0,-1 0 0,0 0 0,0 0 0,0 0 0,0 0 0,0 0 0,0 0 0,0 0 0,0 0 0,0 0 0,0 0 0,1 0 0,-11 11 0,-13 6 0,21-16 0,1 0 0,0-1 0,-1 1 0,1 0 0,0 0 0,-1 0 0,1 0 0,0 0 0,0 0 0,0 0 0,0 0 0,0 0 0,0 0 0,0 1 0,0-1 0,1 0 0,-1 1 0,0-1 0,1 1 0,-1-1 0,1 0 0,0 1 0,-1-1 0,1 1 0,0-1 0,0 3 0,1-2 0,0-1 0,0 1 0,0 0 0,0-1 0,1 0 0,-1 1 0,0-1 0,1 0 0,-1 0 0,1 0 0,0 0 0,-1 0 0,1 0 0,0 0 0,-1 0 0,1-1 0,0 1 0,0-1 0,0 1 0,0-1 0,-1 0 0,4 1 0,146 21 0,-150-22 0,0-1 0,0 1 0,0 0 0,0 0 0,0 0 0,0 1 0,0-1 0,0 0 0,0 0 0,0 1 0,0-1 0,0 0 0,0 1 0,0-1 0,0 1 0,0-1 0,0 1 0,0 0 0,0-1 0,0 1 0,-1 0 0,1-1 0,0 1 0,-1 0 0,1 0 0,0 0 0,-1 0 0,1 0 0,-1 0 0,1 1 0,-1 0 0,-1 0 0,1 0 0,-1 0 0,1 0 0,-1 0 0,0-1 0,0 1 0,0 0 0,0-1 0,0 1 0,0 0 0,0-1 0,0 1 0,-1-1 0,-1 2 0,-4 3 0,0 1 0,0-2 0,-1 1 0,0-1 0,0 0 0,-11 5 0,4-18 0,-11 1 0,-13 7 0,29 1 0,-1-1 0,1 0 0,-1 0 0,-17-5 0,28 5 0,-1 0 0,1 0 0,-1 0 0,1 0 0,-1 0 0,1 0 0,-1 0 0,1 0 0,-1 0 0,1 0 0,0 0 0,-1-1 0,1 1 0,-1 0 0,1 0 0,0 0 0,-1-1 0,1 1 0,-1 0 0,1-1 0,0 1 0,-1 0 0,1-1 0,0 1 0,0 0 0,-1-1 0,1 1 0,0-1 0,0 1 0,0 0 0,-1-1 0,1 1 0,0-1 0,0 1 0,0-1 0,0 1 0,0-1 0,0 1 0,0-1 0,0 1 0,0-1 0,18-15 0,28-6 0,-27 17 0,0-2 0,-1 0 0,1-1 0,-2-1 0,23-14 0,-40 23 0,0 0 0,1-1 0,-1 1 0,0 0 0,0 0 0,1 0 0,-1 0 0,0 0 0,0-1 0,1 1 0,-1 0 0,0 0 0,0 0 0,0-1 0,1 1 0,-1 0 0,0 0 0,0-1 0,0 1 0,0 0 0,0-1 0,1 1 0,-1 0 0,0 0 0,0-1 0,0 1 0,0 0 0,0-1 0,0 1 0,0 0 0,0 0 0,0-1 0,0 1 0,0 0 0,0-1 0,0 1 0,-1 0 0,1 0 0,0-1 0,0 1 0,0 0 0,0-1 0,-16-4 0,-20 4 0,-12 10 0,0-3 0,-1-1 0,1-3 0,-88-8 0,135 7 0,0-1 0,1 0 0,-1 0 0,0 0 0,0 0 0,0 0 0,1 0 0,-1 0 0,0-1 0,0 1 0,0 0 0,1 0 0,-1-1 0,0 1 0,0 0 0,1-1 0,-1 1 0,0-1 0,1 1 0,-1-1 0,0 1 0,1-1 0,-1 1 0,1-1 0,-1 1 0,1-1 0,-1 0 0,1 0 0,-1 1 0,1-1 0,0 0 0,-1 1 0,1-1 0,0 0 0,-1-1 0,2-1 0,0 1 0,-1-1 0,1 1 0,0 0 0,0 0 0,0-1 0,1 1 0,-1 0 0,0 0 0,1 0 0,3-3 0,6-7 0,0 1 0,26-19 0,-13 14 0,-6 2 0,0 2 0,0 0 0,1 1 0,1 1 0,0 1 0,24-8 0,-44 17 0,0 0 0,1 0 0,-1-1 0,0 1 0,1 0 0,-1 0 0,1 0 0,-1 0 0,0 0 0,1-1 0,-1 1 0,1 0 0,-1 0 0,0 0 0,1 0 0,-1 0 0,1 0 0,-1 1 0,1-1 0,-1 0 0,0 0 0,1 0 0,-1 0 0,1 0 0,-1 0 0,0 1 0,1-1 0,-1 0 0,0 0 0,1 1 0,-1-1 0,0 0 0,1 1 0,-1-1 0,0 0 0,0 1 0,1-1 0,-1 0 0,0 1 0,0-1 0,0 0 0,1 1 0,-1-1 0,0 1 0,0-1 0,0 1 0,-10 25 0,-26 23 0,-43 26 0,50-50 0,171-63 0,-209 42 0,47-5 0,0 2 0,-1 0 0,-21 5 0,18-2 0,0-1 0,0-2 0,-40-1 0,47 0 0,37-2 0,0 0 0,1-1 0,27-8 0,-24 4 0,1 2 0,0 1 0,30-1 0,-51 5 0,1 0 0,0 0 0,-1 0 0,1-1 0,0 0 0,-1 0 0,1 0 0,-1 0 0,1-1 0,5-2 0,-95 23 0,-28 7 0,88-23 0,0 2 0,1 1 0,-1 1 0,2 1 0,-26 12 0,49-20 0,0 0 0,-1-1 0,1 1 0,0 0 0,0 0 0,0 0 0,-1 0 0,1 0 0,0 1 0,0-1 0,0 0 0,-1 0 0,1 0 0,0 0 0,0 0 0,0 0 0,0 0 0,-1 0 0,1 0 0,0 0 0,0 1 0,0-1 0,0 0 0,0 0 0,-1 0 0,1 0 0,0 0 0,0 1 0,0-1 0,0 0 0,0 0 0,0 0 0,0 0 0,0 1 0,-1-1 0,1 0 0,0 0 0,0 0 0,0 1 0,0-1 0,0 0 0,0 0 0,0 0 0,0 1 0,0-1 0,0 0 0,1 0 0,-1 0 0,0 0 0,0 1 0,0-1 0,0 0 0,0 0 0,0 0 0,0 0 0,0 1 0,0-1 0,1 0 0,-1 0 0,0 0 0,0 0 0,0 0 0,1 1 0,19 3 0,26-3 0,44 8 0,-5 0 0,-82-9 0,0 0 0,0 0 0,0 0 0,-1 1 0,1-1 0,0 1 0,0-1 0,-1 1 0,1 0 0,0 0 0,4 3 0,-7-4 0,1 0 0,-1 1 0,0-1 0,0 0 0,1 1 0,-1-1 0,0 0 0,0 0 0,0 1 0,0-1 0,1 1 0,-1-1 0,0 0 0,0 1 0,0-1 0,0 0 0,0 1 0,0-1 0,0 0 0,0 1 0,0-1 0,0 1 0,0-1 0,0 0 0,0 1 0,0-1 0,0 0 0,0 1 0,-1-1 0,1 1 0,-17 15 0,3-9 0,0-1 0,0 0 0,0-1 0,-1-1 0,1 0 0,-1-1 0,0-1 0,-20 1 0,-35 8 0,49-5 0,25-4 0,35-2 0,-20-1 0,0 1 0,77 0 0,-63 2 0,-33-2 0,0 0 0,0 0 0,0 0 0,0 0 0,0 0 0,0 1 0,0-1 0,0 0 0,0 0 0,-1 0 0,1 0 0,0 0 0,0 0 0,0 1 0,0-1 0,0 0 0,0 0 0,0 0 0,0 0 0,0 0 0,0 1 0,0-1 0,0 0 0,0 0 0,0 0 0,0 0 0,1 0 0,-1 1 0,0-1 0,0 0 0,0 0 0,0 0 0,0 0 0,0 0 0,0 0 0,0 0 0,0 1 0,0-1 0,1 0 0,-1 0 0,0 0 0,-42 15 0,24-8 0,0-1 0,-1 0 0,0-1 0,0-1 0,0-1 0,-28 1 0,0-4 0,0 2 0,-52 10 0,49-7 0,-1-2 0,-83-5 0,34 0 0,15 3 0,-93-3 0,47-17 0,66 12 0,19 1 0,-51 1 0,-53-14 0,-565 20 0,565-21 0,60 21 0,-65-2 0,94-8 0,40 5 0,-1 1 0,-24 0 0,-86-15 0,104 14 0,0-1 0,1-1 0,0-1 0,0-2 0,-37-17 0,60 24 0,0 1 0,0-1 0,1 1 0,-1-1 0,1 0 0,0 0 0,0-1 0,0 1 0,0 0 0,0-1 0,0 0 0,1 0 0,-1 0 0,1 0 0,0 0 0,0 0 0,0-1 0,-3-6 0,4 8 0,1-1 0,-1 1 0,1-1 0,0 0 0,0 1 0,0-1 0,0 0 0,0 1 0,0-1 0,1 1 0,0-1 0,-1 0 0,1 1 0,0-1 0,0 1 0,0 0 0,0-1 0,1 1 0,-1 0 0,1 0 0,-1 0 0,1-1 0,0 2 0,0-1 0,0 0 0,3-2 0,15-11 0,1 1 0,1 1 0,0 1 0,27-10 0,12-7 0,-53 26 0,1 0 0,0 1 0,0-1 0,1 2 0,-1-1 0,0 1 0,1 1 0,-1 0 0,0 0 0,1 1 0,-1 0 0,0 1 0,10 2 0,53 4 0,-48-7 0,0 2 0,-1 1 0,36 9 0,18 3 0,36 10 50,-82-17-404,0-2 1,0-1-1,45 3 0,-60-9-6472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40:43.7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40:50.20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515 59 24575,'0'2'0,"-1"0"0,0 1 0,0-1 0,0 0 0,0 0 0,-1 0 0,1 0 0,0-1 0,-1 1 0,0 0 0,1 0 0,-1-1 0,0 1 0,0-1 0,0 0 0,0 1 0,0-1 0,0 0 0,0 0 0,0 0 0,0-1 0,-3 2 0,-52 14 0,17-11 0,30-5 0,0 1 0,0 0 0,0 1 0,0 0 0,1 1 0,-19 7 0,27-10 0,0 0 0,1 0 0,-1 1 0,1-1 0,-1 0 0,1 0 0,-1 0 0,1 1 0,-1-1 0,1 0 0,0 1 0,-1-1 0,1 0 0,-1 1 0,1-1 0,0 0 0,-1 1 0,1-1 0,0 1 0,-1-1 0,1 1 0,0-1 0,0 1 0,0-1 0,-1 1 0,1-1 0,0 1 0,0-1 0,0 1 0,0-1 0,0 1 0,0-1 0,0 1 0,0 1 0,17 9 0,28-1 0,-40-10 0,29 3 0,1-2 0,58-6 0,-93 5 0,0 0 0,-1-1 0,1 1 0,0 0 0,0 0 0,0 0 0,0 0 0,0 0 0,0 0 0,0 0 0,0-1 0,0 1 0,0 0 0,0 0 0,0 0 0,0 0 0,0 0 0,0 0 0,0-1 0,0 1 0,0 0 0,0 0 0,0 0 0,0 0 0,0 0 0,0 0 0,0-1 0,0 1 0,0 0 0,0 0 0,0 0 0,1 0 0,-1 0 0,0 0 0,0 0 0,0 0 0,0-1 0,0 1 0,0 0 0,0 0 0,0 0 0,1 0 0,-1 0 0,0 0 0,0 0 0,0 0 0,0 0 0,0 0 0,0 0 0,1 0 0,-1 0 0,0 0 0,0 0 0,0 0 0,0 0 0,0 0 0,0 0 0,1 0 0,-1 0 0,0 0 0,0 0 0,0 0 0,0 0 0,0 0 0,0 0 0,1 0 0,-16-5 0,-20-3 0,-41-1 0,50 4 0,-47 0 0,38 4 0,-1-1 0,-48-10 0,73 11 0,-4-2 0,27 2 0,24 3 0,-23-1 0,0 0 0,0-1 0,0-1 0,0 0 0,14-3 0,-27 4 0,1 0 0,0 0 0,-1 0 0,1 0 0,-1 0 0,1-1 0,-1 1 0,1 0 0,0 0 0,-1 0 0,1-1 0,-1 1 0,1 0 0,-1 0 0,1-1 0,-1 1 0,0-1 0,1 1 0,-1 0 0,1-1 0,-1 1 0,0-1 0,1 1 0,-1-1 0,0 1 0,1-1 0,-1 1 0,0-1 0,1 0 0,-14-10 0,-30-5 0,41 15 0,-15-3 0,0 0 0,0 1 0,0 1 0,-20 1 0,20 0 0,0 0 0,0-1 0,-31-7 0,169 40 0,10-11 0,-76-12 0,22 2 0,-36-3 0,-36-5 0,1-1 0,-1 0 0,0 0 0,1 0 0,-1-1 0,1 1 0,8-2 0,-14 1 0,0 0 0,1 0 0,-1 0 0,0 0 0,1 0 0,-1 0 0,0 0 0,0 0 0,1 0 0,-1 0 0,0-1 0,1 1 0,-1 0 0,0 0 0,1 0 0,-1 0 0,0-1 0,0 1 0,1 0 0,-1 0 0,0 0 0,0-1 0,0 1 0,1 0 0,-1 0 0,0-1 0,0 1 0,0 0 0,0-1 0,0 1 0,1 0 0,-1-1 0,0 1 0,0 0 0,0-1 0,0 1 0,-8-13 0,-24-11 0,27 21 0,-6-5 0,-1 1 0,0 0 0,0 1 0,-1 0 0,0 1 0,0 0 0,0 1 0,0 1 0,-1 0 0,0 1 0,-17-1 0,25 4 0,-1 1 0,1-1 0,0 2 0,0-1 0,0 1 0,0-1 0,0 2 0,0-1 0,1 1 0,-1 0 0,-8 8 0,-24 15 0,6-10 0,-41 29 0,72-46 0,1 0 0,-1 0 0,1 1 0,-1-1 0,1 0 0,-1 1 0,1-1 0,-1 1 0,1-1 0,-1 1 0,1-1 0,-1 1 0,1-1 0,0 1 0,-1-1 0,1 1 0,0-1 0,0 1 0,-1 0 0,1-1 0,0 1 0,0-1 0,0 1 0,0 0 0,0-1 0,0 1 0,0 0 0,0-1 0,0 1 0,0 1 0,17 9 0,27-2 0,15-6 0,75-7 0,-132 4 0,0 0 0,0 0 0,0 0 0,0-1 0,0 1 0,0 0 0,0-1 0,0 0 0,0 1 0,0-1 0,0 0 0,0 0 0,-1 0 0,4-2 0,-10-3 0,-18 3 0,21 3 0,-124 1 0,113 0 0,0 1 0,0 0 0,1 1 0,-1 1 0,1 0 0,-1 0 0,-17 10 0,83 5 0,7-14 0,-1-2 0,72-5 0,-22-1 0,-83 2 0,-52-3 0,-16-2 0,15 1 0,0 2 0,-1 1 0,-41 3 0,43 0 0,-1-1 0,0-1 0,-48-9 0,57 7 0,0 0 0,0 2 0,-25 0 0,884 2 0,-822-3 0,0 0 0,1 0 0,-1-2 0,30-9 0,-49 13 0,1 0 0,-1 0 0,0 0 0,0 0 0,0 0 0,1 0 0,-1 0 0,0 0 0,0 0 0,1 0 0,-1 0 0,0 0 0,0-1 0,0 1 0,1 0 0,-1 0 0,0 0 0,0 0 0,0 0 0,0 0 0,1 0 0,-1-1 0,0 1 0,0 0 0,0 0 0,0 0 0,0 0 0,1-1 0,-1 1 0,0 0 0,0 0 0,0 0 0,0 0 0,0-1 0,0 1 0,0 0 0,0 0 0,0 0 0,0-1 0,0 1 0,0 0 0,0 0 0,0-1 0,0 1 0,0 0 0,0 0 0,0-1 0,-12-3 0,-25-1 0,34 5 0,-49-7 0,8 2 0,-55-1 0,11 6 0,83 0 0,16 0 0,28 0 0,457 0 0,-308 20 0,-132-21 0,-52 1 0,-7 0 0,-30 0 0,-21-3 0,-93-17 0,40 4 0,-118-22 0,103 21 0,77 9 0,-90-4 0,-15-6 0,135 16 0,0 0 0,-1 0 0,-26-9 0,107 11 0,-25-2 0,16 1 0,-26 0 0,1 1 0,-1 2 0,60 10 0,-66-8 0,0-1 0,1 0 0,37-2 0,-34-2 0,0 2 0,37 6 0,108 16 0,-120-18 0,-50-5 0,-7 0 0,-28-1 0,-691 1 0,784-1 0,-13 0 0,0 2 0,80 11 0,-92-7 0,0-2 0,44-1 0,-42-2 0,69 9 0,117 14 0,-160-19 0,15 4 0,67 3 0,-129-12 0,-12 0 0,0 1 0,1 0 0,-1-1 0,0 2 0,1-1 0,-1 1 0,1-1 0,-1 2 0,0-1 0,0 0 0,0 1 0,8 3 0,-20-2 0,-1-2 0,1 1 0,0-1 0,-1 0 0,-7 0 0,-933-2 0,1591 1 0,-501-19 0,-813 19 0,578-10 0,68 6 0,-45-2 0,5 7 0,38-1 0,22 0 0,7 0 0,151 20 0,619-21 0,-869 3 0,-109-4 0,145-7 0,40 5 0,0 1 0,-26-1 0,5 4 0,0-2 0,-49-9 0,63 8 0,0 1 0,-50 3 0,-28-2 0,106 1 0,-1 0 0,0 1 0,0-1 0,0 0 0,0 0 0,0 0 0,0-1 0,0 1 0,0 0 0,0 0 0,0 0 0,0-1 0,0 1 0,0 0 0,1-1 0,-1 1 0,0-1 0,0 1 0,0-1 0,1 0 0,-2 0 0,18-8 0,45-6 0,-56 14 0,160-26 0,-104 19 0,-30 4 0,47-1 0,498 5 0,-623 17 0,-48-14 0,71-4 0,-1 1 0,0 2 0,-44 7 0,47-5 0,-1-1 0,1-1 0,-46-2 0,50-1 0,71 1 0,-10 0 0,1 1 0,55 9 0,-69-6 0,52 1 0,-52-4 0,53 8 0,-34-2 0,-98-10 0,-71 4 0,31 2 0,-39 6 0,-7 1 0,47-12 0,-125 4 0,144 14 0,134-15 0,-25 1 0,75-5 0,149 6 0,-158 15 0,-467-21 0,182 6 0,17 16 0,924-20 0,-851 20 0,-18-11 0,-90 3 0,-368-11 0,1313 0 0,-747 2 0,-10 3 0,-12 3 0,-30-1 0,33-6 0,0 2 0,1 0 0,-1 1 0,-24 9 0,42-13 0,0 0 0,0 0 0,0 0 0,0 0 0,1 0 0,-1 0 0,0 0 0,0 0 0,0 1 0,0-1 0,0 0 0,0 0 0,0 0 0,0 0 0,0 0 0,0 0 0,1 1 0,-1-1 0,0 0 0,0 0 0,0 0 0,0 0 0,0 0 0,0 0 0,0 1 0,0-1 0,0 0 0,0 0 0,0 0 0,0 0 0,0 0 0,0 1 0,0-1 0,0 0 0,-1 0 0,1 0 0,0 0 0,0 0 0,0 0 0,0 1 0,0-1 0,0 0 0,0 0 0,0 0 0,0 0 0,0 0 0,-1 0 0,1 0 0,0 0 0,0 0 0,0 1 0,0-1 0,0 0 0,0 0 0,-1 0 0,1 0 0,0 0 0,0 0 0,0 0 0,0 0 0,0 0 0,-1 0 0,1 0 0,20 4 0,25-2 0,18-4 0,87-12 0,-77 8 0,120 6 0,-139 2 0,-302-2 0,300 1 0,-26 1 0,0-2 0,35-4 0,-61 4 0,0 0 0,0 0 0,0 0 0,0 0 0,-1 0 0,1-1 0,0 1 0,0 0 0,0 0 0,0 0 0,0 0 0,0 0 0,0 0 0,0-1 0,0 1 0,0 0 0,0 0 0,0 0 0,0 0 0,0 0 0,0-1 0,0 1 0,0 0 0,0 0 0,0 0 0,0 0 0,0 0 0,1 0 0,-1-1 0,0 1 0,0 0 0,0 0 0,0 0 0,0 0 0,0 0 0,0 0 0,0 0 0,0 0 0,1 0 0,-1 0 0,0-1 0,0 1 0,0 0 0,0 0 0,0 0 0,0 0 0,1 0 0,-1 0 0,0 0 0,0 0 0,0 0 0,0 0 0,0 0 0,0 0 0,1 0 0,-1 0 0,0 0 0,0 0 0,0 0 0,0 0 0,0 0 0,0 0 0,1 0 0,-1 1 0,0-1 0,0 0 0,0 0 0,-14-6 0,-21-1 0,-108-9 0,118 13-151,-1 1 0,-31 2-1,39 0-759,2 1-5915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43:04.15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8 4 24575,'-3'0'0,"-2"-3"0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43:13.15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784 214 24575,'151'20'0,"-111"-19"0,-16 1 0,-1-2 0,35-4 0,-58 4 0,0 0 0,0 0 0,0 0 0,0 0 0,1 0 0,-1 0 0,0 0 0,0 0 0,0 0 0,0 0 0,0 0 0,1 0 0,-1 0 0,0 0 0,0 0 0,0 0 0,0 0 0,1 0 0,-1 0 0,0 0 0,0 0 0,0 0 0,0 0 0,0 0 0,1 0 0,-1 0 0,0 0 0,0-1 0,0 1 0,0 0 0,0 0 0,0 0 0,0 0 0,1 0 0,-1 0 0,0-1 0,0 1 0,0 0 0,0 0 0,0 0 0,0 0 0,0-1 0,0 1 0,0 0 0,0 0 0,0 0 0,0 0 0,0 0 0,0-1 0,0 1 0,0 0 0,0 0 0,0 0 0,0 0 0,0-1 0,0 1 0,0 0 0,0 0 0,-1 0 0,-11-8 0,-18-5 0,5 6 0,0 2 0,-46-6 0,50 9 0,-1-1 0,1-1 0,0-1 0,-27-10 0,106 16 0,-27 1 0,-16-1 0,-10-1 0,1 1 0,-1-1 0,1 0 0,0 0 0,-1 0 0,1-1 0,10-3 0,-16 4 0,0 0 0,1 0 0,-1 0 0,0 0 0,0 0 0,1 0 0,-1-1 0,0 1 0,0 0 0,1 0 0,-1 0 0,0 0 0,0-1 0,0 1 0,1 0 0,-1 0 0,0-1 0,0 1 0,0 0 0,0 0 0,0-1 0,1 1 0,-1 0 0,0 0 0,0-1 0,0 1 0,0 0 0,0 0 0,0-1 0,0 1 0,0 0 0,0-1 0,0 1 0,0 0 0,0 0 0,0-1 0,0 1 0,0 0 0,-1-1 0,1 1 0,0 0 0,0-1 0,-13-11 0,-16-6 0,2 9 0,22 8 0,1 0 0,-1-1 0,1 1 0,0-1 0,-1 0 0,1 0 0,-5-4 0,15 4 0,0 0 0,1 1 0,-1 0 0,0 0 0,13 1 0,131 1 0,-149 1 0,-10 3 0,-13 3 0,-135 11 0,134-19 0,19 0 0,0 0 0,0 0 0,0 0 0,1 0 0,-1 1 0,0-1 0,0 1 0,0 0 0,0 0 0,-4 3 0,8-4 0,0 1 0,0-1 0,0 1 0,1 0 0,-1-1 0,0 1 0,0-1 0,1 1 0,-1-1 0,1 1 0,-1-1 0,0 1 0,1-1 0,-1 1 0,1-1 0,-1 1 0,1-1 0,-1 0 0,1 1 0,0-1 0,-1 0 0,1 0 0,-1 1 0,1-1 0,0 0 0,0 0 0,20 9 0,28 5 0,0-2 0,0-3 0,1-2 0,78 2 0,-89-6 0,75 16 0,-30-4 0,-139-18 0,35 3 0,0-1 0,-37-6 0,-85-20 0,10 8 0,71 11 0,-30-3 0,-77-7 0,134 13 0,29 0 0,21-2 0,20-1 0,64-6 0,32-5 0,49-17 0,-239 62 0,38-19 0,1 1 0,0 0 0,-24 15 0,91-18 0,220-7 0,-249 5 0,-30 4 0,-29 2 0,-53 0 0,-46 2 0,105-11 0,-1 2 0,-51 10 0,39-8 0,-80-3 0,117-2 0,133 3 0,96-3 0,-239 5 0,-1 1 0,-35 14 0,-23 5 0,52-19 0,-32 9 0,126-10 0,-25-4 0,-14 0 0,1 0 0,0-2 0,45-8 0,-48 5 0,-15 2 0,-34 3 0,-91-2 0,-97 5 0,209-3 0,0 0 0,0 0 0,0 0 0,0 1 0,0-1 0,0 0 0,0 1 0,0 0 0,0-1 0,0 1 0,0 0 0,0 0 0,0 0 0,-2 2 0,9 2 0,18-2 0,266-3 0,-387 2 0,-107-5 0,184-1 0,30-2 0,35-2 0,332 7 0,-181 3 0,-161 4 0,-29-1 0,-22 0 0,-58 1 0,-111-7 0,66-2 0,52 3 0,111 21 0,-15-12 0,-1-2 0,2 0 0,47 5 0,-7-4 0,-26-2 0,49 0 0,-74-3 0,-28 3 0,-30 3 0,3-8 0,0-3 0,-54-7 0,41 2 0,-84-9 0,-17-3 0,128 17 0,20 2 0,-1 1 0,0-1 0,0-1 0,0 1 0,1-1 0,-1 1 0,0-1 0,1 0 0,-1 0 0,1-1 0,-8-2 0,12 3 0,-1 1 0,0-1 0,0 1 0,0-1 0,1 1 0,-1 0 0,0-1 0,1 1 0,-1-1 0,0 1 0,1 0 0,-1-1 0,0 1 0,1 0 0,-1 0 0,1-1 0,-1 1 0,1 0 0,-1 0 0,0 0 0,1-1 0,-1 1 0,1 0 0,-1 0 0,1 0 0,-1 0 0,1 0 0,-1 0 0,1 0 0,-1 0 0,1 0 0,-1 0 0,1 0 0,21-3 0,29 3 0,0 1 0,-1 3 0,0 2 0,56 14 0,-68-14 0,-28-5 0,0 0 0,0 1 0,0 0 0,0 1 0,11 4 0,-94-25 0,29 9 0,-3-2 0,-68-5 0,94 11 0,30-1 0,35-1 0,124 7 0,-221 31 0,37-25 0,10-4 0,-1 1 0,0 0 0,1 0 0,0 1 0,0-1 0,0 1 0,-6 6 0,12-9 0,1-1 0,0 1 0,0-1 0,-1 1 0,1-1 0,0 1 0,0-1 0,0 1 0,0-1 0,0 1 0,0-1 0,0 0 0,0 0 0,-1 1 0,1-1 0,0 0 0,0 0 0,0 0 0,0 0 0,0 0 0,0 0 0,1-1 0,28 3 0,184-4 0,-249 1 0,-68-12 0,50 9 0,44 4 0,-1 0 0,1 0 0,-1-1 0,1-1 0,0 0 0,0 0 0,-16-6 0,89 0 0,-41 3 0,0 1 0,1 0 0,-1 2 0,0 1 0,1 1 0,-1 1 0,1 1 0,32 7 0,61 19 0,-117-28 0,0 0 0,0 0 0,0 0 0,0 0 0,0 0 0,1 0 0,-1 0 0,0 0 0,0 0 0,0 0 0,0 0 0,0 0 0,0 0 0,1 0 0,-1 0 0,0 0 0,0 0 0,0 0 0,0 1 0,0-1 0,0 0 0,0 0 0,0 0 0,1 0 0,-1 0 0,0 0 0,0 1 0,0-1 0,0 0 0,0 0 0,0 0 0,0 0 0,0 0 0,0 0 0,0 1 0,0-1 0,0 0 0,0 0 0,0 0 0,0 0 0,0 0 0,0 1 0,0-1 0,0 0 0,0 0 0,0 0 0,0 0 0,0 0 0,0 1 0,-1-1 0,1 0 0,0 0 0,0 0 0,0 0 0,0 0 0,0 0 0,0 0 0,0 0 0,0 1 0,-1-1 0,1 0 0,0 0 0,0 0 0,0 0 0,-1 0 0,-15 9 0,-22 6 0,-2-7 0,0-1 0,-1-1 0,0-3 0,-50-2 0,213 1 0,-66-3 0,-42-1 0,-16 0 0,-166-45 0,-76-9 0,203 48 0,28 6 0,0-1 0,-1 0 0,1-1 0,-14-6 0,26 10 0,1 0 0,-1 0 0,0-1 0,0 1 0,0 0 0,1-1 0,-1 1 0,0-1 0,0 1 0,1-1 0,-1 1 0,0-1 0,1 0 0,-1 1 0,1-1 0,-1 0 0,1 1 0,-1-1 0,1 0 0,-1 0 0,1 0 0,0 1 0,-1-1 0,1 0 0,0 0 0,0 0 0,-1 0 0,1 0 0,0 1 0,0-1 0,0 0 0,0 0 0,1-1 0,0 0 0,0 0 0,0 0 0,0 0 0,1 0 0,-1 0 0,1 0 0,-1 1 0,1-1 0,0 0 0,0 1 0,0 0 0,2-2 0,8-4 0,0 0 0,1 1 0,16-5 0,18-4 0,1 3 0,83-11 0,-75 14 0,31-1 0,-113 13 0,-1 1 0,-32 9 0,-29 6 0,48-13 0,8 0 0,0-2 0,-34-1 0,18-1 0,34 0 0,1-1 0,-1-1 0,1 0 0,-1-1 0,0-1 0,1 0 0,-25-6 0,37 7 0,0 1 0,-1-1 0,1 1 0,0-1 0,0 1 0,0-1 0,0 0 0,-1 1 0,1-1 0,0 0 0,0 0 0,1 0 0,-1 0 0,0 0 0,0 0 0,0 0 0,1 0 0,-1 0 0,0 0 0,1 0 0,-1-1 0,0-1 0,1 2 0,0 0 0,1-1 0,-1 1 0,0 0 0,1 0 0,-1 0 0,1 0 0,-1 0 0,1 0 0,-1-1 0,1 1 0,0 0 0,-1 1 0,1-1 0,0 0 0,0 0 0,0 0 0,0 0 0,1 0 0,3-3 0,-1 1 0,1 0 0,0 1 0,0-1 0,1 1 0,-1 0 0,0 0 0,1 0 0,5 0 0,217 0 0,-115 4 0,-113-2 0,1 0 0,-1 0 0,1-1 0,-1 1 0,1 0 0,-1 0 0,1 0 0,-1 0 0,1 0 0,-1 0 0,1 0 0,0 0 0,-1 0 0,1 0 0,-1 0 0,1 0 0,-1 0 0,1 0 0,-1 0 0,1 1 0,-1-1 0,1 0 0,-1 0 0,1 1 0,-1-1 0,1 0 0,-1 1 0,0-1 0,1 0 0,-1 1 0,1-1 0,-1 1 0,0-1 0,1 1 0,-18 10 0,-36 7 0,-39-12 0,71-6 0,0 1 0,0 0 0,-25 6 0,16-2 0,-1-2 0,0 0 0,-60-5 0,26 0 0,112-14 0,189 12 0,-129 6 0,43 17 0,11 0 0,-207-3 0,-5-12 0,0-2 0,-58-6 0,63-3 0,-61-17 0,92 21 0,-279-84 0,292 87 0,0 0 0,1 0 0,-1-1 0,0 1 0,1-1 0,-1 1 0,0-1 0,1 0 0,-1 0 0,1 0 0,-1 0 0,1 0 0,0 0 0,-1 0 0,1 0 0,0 0 0,0-1 0,-2-1 0,4 3 0,0-1 0,-1 0 0,1 0 0,0 1 0,0-1 0,-1 0 0,1 1 0,0-1 0,0 1 0,0-1 0,0 1 0,0 0 0,0-1 0,0 1 0,0 0 0,0-1 0,0 1 0,0 0 0,0 0 0,2 0 0,71-5 0,249 6 0,-309 1 0,-12 1 0,-21 8 0,-35 8 0,-167 38 0,178-49 0,-2-2 0,1-1 0,-48-2 0,219-5 0,98 4 0,-169 7 0,19 1 0,10 1 0,-38-3 0,160 30 0,-205-38 0,-1 0 0,1 0 0,0 0 0,0 0 0,0 0 0,0 1 0,-1-1 0,1 1 0,0-1 0,0 1 0,-1 0 0,1-1 0,0 1 0,-1 0 0,1 0 0,-1 0 0,1 0 0,-1 1 0,1-1 0,-1 0 0,0 1 0,0-1 0,0 0 0,0 1 0,0 0 0,2 2 0,-4-2 0,1-1 0,0 1 0,-1 0 0,1 0 0,-1 0 0,0-1 0,0 1 0,1 0 0,-1-1 0,0 1 0,0 0 0,-1-1 0,1 0 0,0 1 0,0-1 0,-1 0 0,1 1 0,-1-1 0,1 0 0,-1 0 0,1 0 0,-1 0 0,0 0 0,0-1 0,-3 2 0,-25 12 0,-1-1 0,0-2 0,-1-1 0,-61 11 0,87-20 0,-21 3 0,-49 13 0,75-17 0,1 0 0,0 0 0,0 0 0,0 0 0,0 0 0,-1 0 0,1 0 0,0 0 0,0 0 0,0 0 0,-1 0 0,1 0 0,0 0 0,0 0 0,0 0 0,0 0 0,-1 0 0,1 0 0,0 0 0,0 1 0,0-1 0,0 0 0,-1 0 0,1 0 0,0 0 0,0 0 0,0 0 0,0 0 0,0 1 0,-1-1 0,1 0 0,0 0 0,0 0 0,0 0 0,0 0 0,0 1 0,0-1 0,0 0 0,0 0 0,0 0 0,0 1 0,0-1 0,0 0 0,0 0 0,-1 0 0,2 0 0,-1 1 0,0-1 0,0 0 0,0 0 0,0 0 0,0 1 0,0-1 0,0 0 0,0 0 0,0 0 0,0 0 0,0 1 0,16 4 0,21-1 0,-21-5 0,1 0 0,30-7 0,29-2 0,189 11 0,-375 1 0,-121-5 0,228 3 0,1 0 0,-1-1 0,1 1 0,-1-1 0,1 0 0,-1 0 0,1 1 0,-1-2 0,1 1 0,-1 0 0,-2-3 0,4-5 0,19 0 0,-1 5 0,0 1 0,0 1 0,0 1 0,0 1 0,1 0 0,21 3 0,-18-1 0,0-1 0,0-1 0,29-4 0,-43 0 0,-16-1 0,-16-2 0,-2 5 0,0 2 0,0 1 0,0 1 0,-27 5 0,1 0 0,-226 14 0,271-21 0,11 1 0,24 3 0,11 2 0,95 16 0,-1-3 0,-121-17 0,4 0 0,-26-1 0,-499-2 0,475-1 0,1-2 0,0-1 0,-62-19 0,12 3 0,47 14 0,11 2 0,-48-15 0,73 20 0,0 0 0,-1-1 0,1 1 0,0 0 0,0-1 0,0 1 0,0-1 0,0 1 0,0-1 0,0 1 0,0-1 0,0 0 0,0 0 0,0 1 0,0-1 0,0 0 0,1 0 0,-1 0 0,0 0 0,0 0 0,1 0 0,-1 0 0,1 0 0,-1 0 0,1 0 0,0 0 0,-1 0 0,1-2 0,0 1 0,1 0 0,0 1 0,-1-1 0,1 1 0,0-1 0,0 0 0,0 1 0,0 0 0,1-1 0,-1 1 0,0 0 0,0 0 0,1-1 0,-1 1 0,1 0 0,1-1 0,9-4 0,-1-1 0,1 2 0,23-9 0,30-7 0,57-15 0,-86 29 0,0 1 0,0 2 0,43 1 0,-22 3 0,-26-1 0,0 1 0,1 2 0,51 9 0,-75-9 0,-3-1 0,1 0 0,-1 0 0,-1 1 0,1-1 0,0 1 0,8 5 0,-13-7 0,1 0 0,-1 1 0,1-1 0,-1 0 0,0 1 0,1-1 0,-1 1 0,0-1 0,1 1 0,-1-1 0,0 1 0,1-1 0,-1 1 0,0-1 0,0 1 0,0-1 0,0 1 0,1-1 0,-1 1 0,0 0 0,0-1 0,0 1 0,0-1 0,0 1 0,-1 0 0,-14 20 0,-12-2 0,-1-2 0,0 0 0,-1-2 0,-44 16 0,54-23 0,-12 5 0,0-1 0,0-2 0,-60 12 0,48-13 0,35-6 0,0-1 0,0 0 0,0-1 0,-1 1 0,1-2 0,0 1 0,-1-1 0,1 0 0,0-1 0,-13-2 0,20 3 0,0 0 0,1-1 0,-1 1 0,1 0 0,-1 0 0,1 0 0,-1 0 0,1-1 0,-1 1 0,1 0 0,-1 0 0,1-1 0,-1 1 0,1 0 0,0-1 0,-1 1 0,1-1 0,0 1 0,-1 0 0,1-1 0,0 1 0,-1-1 0,1 1 0,0-1 0,0 1 0,-1-1 0,1 1 0,0-1 0,0 1 0,0-1 0,0 0 0,0 1 0,0-1 0,0 1 0,0-2 0,14-16 0,27-10 0,-8 13 0,2 2 0,-1 1 0,2 2 0,61-10 0,34 1 0,-25 1 0,-214 37 0,30-3 0,-19-1 0,73-13 0,24-2 0,-1 0 0,1 0 0,0 0 0,0 0 0,-1 0 0,1-1 0,0 1 0,0 0 0,0 0 0,-1 0 0,1 0 0,0 0 0,0 0 0,0-1 0,0 1 0,-1 0 0,1 0 0,0 0 0,0 0 0,0-1 0,0 1 0,0 0 0,0 0 0,-1 0 0,1-1 0,0 1 0,0 0 0,0 0 0,0-1 0,0 1 0,0 0 0,0 0 0,0 0 0,0-1 0,0 1 0,0 0 0,0 0 0,0-1 0,0 1 0,0 0 0,0 0 0,1 0 0,-1-1 0,1-1 0,1 1 0,-1-1 0,1 0 0,0 1 0,-1-1 0,1 1 0,0 0 0,0-1 0,0 1 0,0 0 0,0 0 0,0 1 0,1-1 0,-1 0 0,0 1 0,3-1 0,246-37 0,-166 22 0,-42 6 0,1 3 0,61-3 0,64-8 0,-140 19 0,30 0 0,-55-1 0,-1 0 0,1-1 0,-1 1 0,1-1 0,-1 0 0,0 0 0,1 0 0,-1 0 0,0-1 0,0 0 0,1 1 0,3-4 0,-6 4 0,-1 0 0,1 1 0,-1-1 0,1 0 0,-1 0 0,1 0 0,-1 1 0,1-1 0,-1 0 0,0 0 0,0 0 0,1 0 0,-1 0 0,0 0 0,0 0 0,0 0 0,0 1 0,0-1 0,0 0 0,0 0 0,0 0 0,0 0 0,-1 0 0,1 0 0,0 0 0,-1 0 0,1 0 0,0 1 0,-1-1 0,1 0 0,-1 0 0,0 1 0,1-1 0,-1 0 0,1 0 0,-1 1 0,0-1 0,0 1 0,1-1 0,-2 0 0,-36-27 0,31 24 0,5 3 0,-1 0 0,1-1 0,0 1 0,0-1 0,-1 0 0,1 0 0,0 0 0,1 0 0,-1 0 0,0 0 0,1 0 0,-1-1 0,1 1 0,-2-3 0,3 3 0,0 1 0,1 0 0,-1 0 0,0 0 0,1 0 0,-1-1 0,1 1 0,-1 0 0,1 0 0,-1 0 0,1 0 0,0 0 0,0 0 0,-1 0 0,1 1 0,0-1 0,0 0 0,0 0 0,0 1 0,0-1 0,0 0 0,0 1 0,0-1 0,0 1 0,0-1 0,1 1 0,-1 0 0,0 0 0,0-1 0,0 1 0,0 0 0,1 0 0,0 0 0,-2 0 0,1 0 0,-1-1 0,0 1 0,0 0 0,1 0 0,-1 0 0,0-1 0,0 1 0,1 0 0,-1 0 0,0 0 0,1 0 0,-1 0 0,0 0 0,1 0 0,-1 0 0,0 0 0,0-1 0,1 1 0,-1 0 0,0 1 0,1-1 0,-1 0 0,0 0 0,1 0 0,-1 0 0,0 0 0,1 0 0,-1 0 0,0 0 0,0 0 0,1 1 0,-1-1 0,0 0 0,0 0 0,1 0 0,-1 1 0,0-1 0,0 0 0,1 0 0,-1 1 0,0-1 0,0 0 0,0 0 0,0 1 0,0-1 0,1 0 0,-1 1 0,0-1 0,0 0 0,0 1 0,0-1 0,0 0 0,0 1 0,-13 21 0,-27 22 0,-148 99 0,57-47 0,52-39-1365,69-50-5461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43:19.84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21 273 24575,'1'-7'0,"0"1"0,0-1 0,1 1 0,-1-1 0,6-11 0,3-12 0,-10 30 0,-1-1 0,1 1 0,0 0 0,0 0 0,0-1 0,-1 1 0,1 0 0,0 0 0,0 0 0,-1-1 0,1 1 0,0 0 0,-1 0 0,1 0 0,0 0 0,-1 0 0,1-1 0,0 1 0,0 0 0,-1 0 0,1 0 0,0 0 0,-1 0 0,1 0 0,0 0 0,-1 0 0,1 0 0,0 0 0,-1 1 0,1-1 0,0 0 0,-1 0 0,1 0 0,0 0 0,0 0 0,-1 0 0,1 1 0,0-1 0,0 0 0,-1 0 0,1 0 0,0 1 0,-1-1 0,-22 11 0,16-8 0,21-12 0,174-110 0,-184 116 0,1 0 0,0 0 0,0 0 0,0 0 0,1 1 0,-1 0 0,0 0 0,1 0 0,0 1 0,-1 0 0,1 0 0,0 0 0,0 1 0,-1-1 0,1 2 0,0-1 0,0 1 0,-1-1 0,1 1 0,0 1 0,-1-1 0,1 1 0,-1 0 0,7 3 0,4 3 0,1-2 0,0 0 0,0-1 0,1-1 0,22 3 0,-28-7 0,0 1 0,-1-2 0,1 0 0,0 0 0,0-1 0,0-1 0,-1 0 0,23-9 0,-22 8 0,0 1 0,0 0 0,0 1 0,16-1 0,-19 2 0,0 0 0,0 0 0,0 0 0,0-1 0,0-1 0,-1 1 0,1-2 0,-1 1 0,0-1 0,9-5 0,2-6 0,-17 7 0,-41 8 0,28 2 0,1 0 0,-1 1 0,1 0 0,0 1 0,0 0 0,0 0 0,1 1 0,-1 1 0,1-1 0,1 1 0,-1 1 0,1 0 0,-8 8 0,16-15 0,-1 0 0,1 1 0,0-1 0,-1 0 0,1 0 0,0 1 0,0-1 0,0 0 0,-1 0 0,1 1 0,0-1 0,0 0 0,0 1 0,0-1 0,-1 0 0,1 1 0,0-1 0,0 0 0,0 1 0,0-1 0,0 0 0,0 1 0,0-1 0,0 0 0,0 1 0,0-1 0,0 0 0,0 1 0,0-1 0,0 0 0,1 1 0,-1-1 0,0 1 0,13 2 0,26-9 0,-30 5 0,23-3 0,0-1 0,32-10 0,-52 12 0,1-2 0,-1 0 0,0 0 0,0-1 0,-1 0 0,1-1 0,18-16 0,-30 23-1,0 0 0,0 0-1,0 0 1,-1 0 0,1 0-1,0 0 1,0 0 0,0 0-1,0 0 1,0 0 0,0-1-1,0 1 1,0 0 0,0 0-1,0 0 1,0 0 0,-1 0 0,1 0-1,0 0 1,0 0 0,0-1-1,0 1 1,0 0 0,0 0-1,0 0 1,0 0 0,0 0-1,0 0 1,0-1 0,0 1-1,0 0 1,0 0 0,0 0-1,0 0 1,0 0 0,1 0-1,-1 0 1,0-1 0,0 1 0,0 0-1,0 0 1,0 0 0,0 0-1,0 0 1,0 0 0,0 0-1,0 0 1,0 0 0,1-1-1,-1 1 1,0 0 0,0 0-1,0 0 1,0 0 0,0 0-1,0 0 1,0 0 0,1 0-1,-1 0 1,0 0 0,-13 6 201,13-6-229,-1 1 0,0-1 0,1 0 0,-1 1-1,1 0 1,-1-1 0,1 1 0,-1-1 0,1 1 0,-1 0 0,1-1 0,0 1-1,-1 0 1,1-1 0,0 1 0,-1 0 0,1 0 0,0-1 0,0 1 0,0 0 0,0 0-1,0-1 1,0 1 0,0 0 0,0 0 0,0 0 0,0-1 0,0 1 0,0 0-1,0 0 1,1-1 0,-1 1 0,0 0 0,1-1 0,-1 1 0,0 0 0,1-1-1,-1 1 1,1 0 0,-1-1 0,1 1 0,-1-1 0,1 1 0,0-1 0,-1 1 0,1-1-1,0 1 1,-1-1 0,1 0 0,1 1 0,7 5-6797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8T12:55:43.5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210 189 24575,'0'1'0,"1"0"0,-1 0 0,1 1 0,-1-1 0,1 0 0,0 0 0,-1 0 0,1 0 0,0 0 0,0 0 0,0 0 0,0 0 0,0 0 0,0 0 0,0 0 0,0-1 0,0 1 0,0 0 0,0-1 0,1 1 0,1 0 0,34 13 0,-24-9 0,7 1 0,-1 0 0,2-2 0,-1 0 0,38 2 0,-3-1 0,3 1 0,0-3 0,108-8 0,-166 5 0,1 0 0,-1 0 0,1 0 0,0 0 0,-1 0 0,1 0 0,0 0 0,-1 0 0,1 0 0,0 0 0,-1 0 0,1 0 0,-1 0 0,1 0 0,0 0 0,-1-1 0,1 1 0,-1 0 0,1-1 0,0 1 0,-1 0 0,1-1 0,-1 1 0,1 0 0,-1-1 0,1 1 0,-1-1 0,0 1 0,1-1 0,-1 1 0,0-1 0,1 1 0,-1-1 0,0 0 0,1 1 0,-1-2 0,-19-15 0,-46-16 0,60 31 0,-25-9 0,0 1 0,-1 1 0,-1 2 0,1 1 0,-47-2 0,49 2 0,21 5 0,26 8 0,11 5 0,0-3 0,1 0 0,1-2 0,44 6 0,128-5 0,-160-12 0,-43 4 0,-1 0 0,1 0 0,0 0 0,0 0 0,0 0 0,0 0 0,0 0 0,0-1 0,0 1 0,0 0 0,0 0 0,0 0 0,0 0 0,-1 0 0,1 0 0,0 0 0,0 0 0,0 0 0,0-1 0,0 1 0,0 0 0,0 0 0,0 0 0,0 0 0,0 0 0,0 0 0,0 0 0,0-1 0,0 1 0,0 0 0,0 0 0,0 0 0,0 0 0,0 0 0,0 0 0,0 0 0,1 0 0,-1-1 0,0 1 0,0 0 0,0 0 0,0 0 0,0 0 0,0 0 0,0 0 0,0 0 0,0 0 0,0 0 0,0 0 0,1 0 0,-1 0 0,0-1 0,0 1 0,0 0 0,0 0 0,0 0 0,0 0 0,0 0 0,0 0 0,1 0 0,-1 0 0,0 0 0,0 0 0,0 0 0,0 0 0,-25-6 0,-25 0 0,-1 3 0,-87 5 0,35 1 0,74-2 0,18 0 0,0-1 0,0 0 0,0-1 0,1 0 0,-15-3 0,25 4 0,0 1 0,0-1 0,-1 0 0,1 0 0,0 0 0,0 0 0,0 0 0,0 0 0,-1 0 0,1 0 0,0 0 0,0 0 0,0 0 0,0 0 0,-1 0 0,1 0 0,0 0 0,0 0 0,0 0 0,-1 0 0,1 0 0,0 0 0,0-1 0,0 1 0,0 0 0,0 0 0,-1 0 0,1 0 0,0 0 0,0 0 0,0 0 0,0-1 0,0 1 0,0 0 0,-1 0 0,1 0 0,0 0 0,0-1 0,0 1 0,0 0 0,0 0 0,0 0 0,0 0 0,0-1 0,0 1 0,0 0 0,0 0 0,0 0 0,0 0 0,0-1 0,0 1 0,0 0 0,0 0 0,0 0 0,0-1 0,0 1 0,0 0 0,0 0 0,0 0 0,1-1 0,14-4 0,22 1 0,66 5 0,45-2 0,-146 1 0,0 0 0,1 0 0,-1-1 0,0 1 0,0 0 0,0-1 0,0 1 0,0-1 0,0 0 0,0 1 0,0-1 0,0 0 0,0 0 0,2-2 0,-10-3 0,-16 3 0,-361 4 0,372-1 0,0 1 0,0 0 0,0 1 0,1 0 0,-1 1 0,-12 5 0,22-8 0,1 0 0,0 0 0,0 0 0,0 0 0,0 0 0,-1 0 0,1 0 0,0 0 0,0 0 0,0 0 0,-1 0 0,1 0 0,0 0 0,0 0 0,0 0 0,0 0 0,-1 1 0,1-1 0,0 0 0,0 0 0,0 0 0,0 0 0,0 0 0,0 0 0,-1 1 0,1-1 0,0 0 0,0 0 0,0 0 0,0 0 0,0 1 0,0-1 0,0 0 0,0 0 0,0 0 0,0 0 0,0 1 0,0-1 0,0 0 0,0 0 0,0 0 0,0 1 0,0-1 0,0 0 0,0 0 0,0 0 0,0 0 0,0 1 0,0-1 0,0 0 0,0 0 0,0 0 0,0 0 0,0 1 0,1-1 0,-1 0 0,0 0 0,0 0 0,16 7 0,19-1 0,65-2 0,106-9 0,-205 5 0,0 0 0,0 1 0,0-1 0,0 0 0,0 0 0,0 0 0,0-1 0,0 1 0,0 0 0,0 0 0,0 0 0,0-1 0,0 1 0,0-1 0,0 1 0,0-1 0,0 1 0,-1-1 0,1 1 0,0-1 0,0 0 0,0 1 0,0-2 0,-1 1 0,-1 0 0,1 0 0,0 0 0,-1 0 0,0 1 0,1-1 0,-1 0 0,1 0 0,-1 1 0,0-1 0,0 0 0,1 1 0,-1-1 0,0 1 0,0-1 0,0 1 0,0-1 0,-1 1 0,-52-23 0,52 23 0,-13-4 0,-1 0 0,-1 1 0,1 1 0,0 1 0,-26 1 0,21 0 0,1-1 0,1 0 0,-24-6 0,22 4 0,1 1 0,-1 0 0,1 2 0,-33 2 0,33 0 0,0-1 0,1-1 0,-1-1 0,-38-6 0,38-3 0,36 5 0,38 3 0,-28 4 0,49 8 0,-20-1 0,-6-1 0,33 2 0,69 9 0,-101-18 0,93 12 0,-81-8 0,-61-7 0,-9-3 0,-13-3 0,-29 2 0,0 3 0,-89 5 0,36 1 0,-29-3 0,197-1 0,99-13 0,65-24 0,-97 19 0,-82 9 0,38-3 0,-129 14 0,15-1 0,0 1 0,-51 9 0,-83 35 0,-49 11 0,97-36 0,58-12 0,23-4 0,-54 3 0,-104-8 0,1320 1 0,-1097-7 0,-29 2 0,-22 0 0,-44 0 0,-101 5 0,60 3 0,-48 17 0,92-19 0,-72 11 0,-44 7 0,9-3 0,120-13 0,38-4 0,0 1 0,0 0 0,0 1 0,1-1 0,-1 1 0,0 1 0,0-1 0,1 1 0,-1 0 0,-11 6 0,25-6 0,1 0 0,-1 0 0,1-1 0,13 0 0,25-1 0,0-2 0,61-12 0,-58 9 0,-1 1 0,90 6 0,-38 1 0,-40-4 0,67 3 0,-106 3 0,-30 1 0,-35 2 0,-349-8 0,252-1 0,670 1 0,-521 0 0,0 1 0,-1 0 0,1 0 0,0 0 0,-1 1 0,1 0 0,10 5 0,-67-2 0,-37-7 0,-98 3 0,98 16 0,153 2 0,259-16 0,-235-5 0,-207 5 0,-127-6 0,182-6 0,39 5 0,0 1 0,-24 0 0,-45 5 0,-100-4 0,174-2 0,15-2 0,4 5 0,-1 0 0,0 1 0,1-1 0,-1 0 0,0 1 0,1-1 0,-1 1 0,1 0 0,-1 0 0,0-1 0,1 1 0,-1 0 0,1 0 0,-1 0 0,1 0 0,-1 1 0,1-1 0,1 1 0,38 4 0,60 2 0,-26-3 0,-19 5 0,-46-6 0,-1-1 0,0 0 0,1-1 0,-1 0 0,1 0 0,0-1 0,-1 0 0,1-1 0,13-2 0,-23 3 0,0 0 0,1 0 0,-1 0 0,0 0 0,0 0 0,0 0 0,1 0 0,-1 0 0,0 0 0,0 0 0,0 0 0,0 0 0,1 0 0,-1 0 0,0 0 0,0 0 0,0 0 0,1 0 0,-1 0 0,0 0 0,0 0 0,0 0 0,0 0 0,1 0 0,-1 0 0,0-1 0,0 1 0,0 0 0,0 0 0,0 0 0,1 0 0,-1 0 0,0 0 0,0-1 0,0 1 0,0 0 0,0 0 0,0 0 0,0 0 0,0-1 0,0 1 0,0 0 0,0 0 0,0 0 0,0-1 0,0 1 0,0 0 0,0 0 0,0 0 0,0-1 0,0 1 0,0 0 0,0 0 0,0 0 0,0 0 0,0-1 0,0 1 0,0 0 0,0 0 0,-16-5 0,-21 0 0,13 4 0,-184 3 0,190 0 0,1 0 0,0 2 0,0 0 0,0 1 0,-25 11 0,90-11 0,467-6 0,-933 1 0,910 0 0,-487 0 0,-1 0 0,0 0 0,1 0 0,-1-1 0,0 0 0,1 1 0,-1-1 0,0-1 0,0 1 0,0-1 0,5-2 0,-11 3 0,0 0 0,0 0 0,-1 0 0,1 0 0,0 0 0,-1 0 0,1 1 0,-1-1 0,1 1 0,-1 0 0,-4 0 0,-33 0 0,0 2 0,1 1 0,-1 3 0,-59 15 0,38-5 0,-58 13 0,117-29 0,-1 0 0,1 0 0,0 1 0,0-1 0,-1 1 0,1 0 0,0-1 0,0 1 0,0 0 0,0 0 0,0 0 0,0 1 0,-2 1 0,9 2 0,17-5 0,115-19 0,-5 0 0,114-19 0,-132 24 0,-44 3 0,103 0 0,-95 10 0,69 2 0,-77 16 0,-136-17 0,26 2 0,-227-3 0,303 2 0,-7 0 0,0-2 0,-1 0 0,49-10 0,-53 7 0,0 1 0,0 1 0,27 1 0,-24 1 0,0-2 0,33-5 0,14 2 0,-63 6 0,0-1 0,1-1 0,-1 0 0,0 0 0,0-1 0,0-1 0,21-7 0,-32 5 0,-11-1 0,-12-2 0,-67-4 0,-180 2 0,6 10 0,368-2 0,115 4 0,-149 6 0,-35-3 0,48 1 0,29-9 0,152 6 0,-151 16 0,-80-13 0,-28 0 0,-22-2 0,-37 0 0,-89-6 0,85-1 0,-67 6 0,20 16 0,130-18 0,1 0 0,35 7 0,-8-1 0,196-4 0,-198-5 0,-91 1 0,-78-12 0,87 10 0,-1 1 0,-43 2 0,37 1 0,85 16 0,93 0 0,29 1 0,-158-16 0,4 0 0,-26-1 0,-14 0 0,1 2 0,0 1 0,-31 8 0,-27 5 0,-67 3 0,147-20 0,-1 0 0,1 0 0,-1 0 0,1 1 0,0-1 0,-1 1 0,1 0 0,0-1 0,0 1 0,0 0 0,0 0 0,-4 3 0,11-1 0,18-6 0,176-23 0,-149 18 0,-9 2 0,57-15 0,-97 21 0,-1 0 0,0 0 0,1 0 0,-1 0 0,1 0 0,-1 0 0,0 0 0,1 0 0,-1 0 0,1 0 0,-1 0 0,0 0 0,1 0 0,-1-1 0,1 1 0,-1 0 0,0 0 0,1 0 0,-1-1 0,0 1 0,1 0 0,-1 0 0,0-1 0,1 1 0,-1 0 0,0-1 0,0 1 0,0 0 0,1-1 0,-1 1 0,0-1 0,0 1 0,0 0 0,0-1 0,1 1 0,-1-1 0,0 1 0,0 0 0,0-1 0,0 1 0,0-1 0,0 1 0,0 0 0,0-1 0,-20-11 0,-31-3 0,10 6 0,-1 2 0,0 2 0,-44 0 0,10-4 0,1-1 0,-33 1 0,-10 0 0,57 8 0,-104-13 0,102 8 0,-1 3 0,-73 6 0,25-1 0,87-2 0,22 0 0,6 0 0,39 0 0,-6 0 0,665 0 0,-551 20 0,-82-20 0,-216 14 0,16 5 0,0 0 0,-32 5 0,103-16 0,-30 2 0,-70 9 0,286-39 0,26 1 0,-1 0 0,58 0 0,-58 0 0,-125 20 0,-18 0 0,-1 0 0,0-1 0,1 0 0,-1 0 0,0 0 0,0-1 0,1 0 0,-1 0 0,0 0 0,0-1 0,0 0 0,7-3 0,-13 4 0,0 1 0,0-1 0,0 1 0,0-1 0,0 1 0,0-1 0,0 0 0,0 1 0,0-1 0,0 1 0,0-1 0,0 1 0,0 0 0,-1-1 0,1 1 0,0-1 0,0 1 0,-1-1 0,1 1 0,0-1 0,-1 1 0,1 0 0,0-1 0,-1 1 0,1 0 0,0-1 0,-1 1 0,1 0 0,-1-1 0,1 1 0,-1 0 0,1 0 0,-1 0 0,1-1 0,0 1 0,-1 0 0,1 0 0,-1 0 0,1 0 0,-1 0 0,0 0 0,0 0 0,-23-9 0,-41-7 0,-98-10 0,113 19 0,18 2 0,-55-1 0,48 6 0,0-2 0,-57-10 0,73 9 0,0 2 0,-1 0 0,-27 3 0,28 0 0,-1-2 0,-41-4 0,65 4 0,0 0 0,0 0 0,0 0 0,0 0 0,0 0 0,0-1 0,0 1 0,0 0 0,0 0 0,0 0 0,0 0 0,0 0 0,0 0 0,0-1 0,0 1 0,0 0 0,0 0 0,0 0 0,0 0 0,0 0 0,0 0 0,0-1 0,0 1 0,0 0 0,0 0 0,0 0 0,0 0 0,0 0 0,0 0 0,0-1 0,0 1 0,0 0 0,0 0 0,0 0 0,-1 0 0,1 0 0,0 0 0,0 0 0,0 0 0,0 0 0,0 0 0,0 0 0,0-1 0,-1 1 0,1 0 0,0 0 0,0 0 0,0 0 0,0 0 0,0 0 0,0 0 0,-1 0 0,1 0 0,0 0 0,0 0 0,0 0 0,0 0 0,0 0 0,0 0 0,-1 0 0,1 0 0,0 1 0,0-1 0,0 0 0,0 0 0,0 0 0,14-6 0,21-1 0,411 4 0,-227 5 0,59-2 0,-293-2 0,1-1 0,-1 0 0,-19-8 0,26 9 0,-27-6 0,1 2 0,-1 2 0,-1 1 0,1 1 0,-61 6 0,3-1 0,-190-3 0,963 0 0,-667 0 0,-1 1 0,0 0 0,0 1 0,-1 1 0,16 4 0,-48-6 0,11 1 0,0-2 0,0 1 0,-19-3 0,-28-8 0,0 4 0,-1 1 0,-113 7 0,54 1 0,-466-3 0,574 1 0,9 2 0,19 6 0,31 8 0,-9-8 0,-1-2 0,1-2 0,80 0 0,-97-4 0,46 8 0,24 1 0,-22-11 0,-17-1 0,-1 3 0,85 11 0,-74-5 0,0-4 0,76-4 0,-92-1 0,-85 3 0,7 0 0,1-2 0,-1 0 0,-48-10 0,41 6 0,0 0 0,0 3 0,-1 1 0,-41 4 0,-11 0 0,38-3 0,-20-1 0,-110 13 0,131-7 0,-61-1 0,63-4 0,-73 10 0,78-5 0,-74-1 0,75-4 0,-81 10 0,60-4 0,-122-4 0,149-3 0,134-1 0,108 5 0,-138 5 0,-37-3 0,46 1 0,121 3 0,5 0 0,-60 1 0,1 0 0,-103-10 0,0 2 0,52 9 0,-31-6 0,-129-13 0,-28-4 0,-56-7 0,29 8 0,55 3 0,-76-11 0,-278-37 0,361 48 0,28 3 0,-43-1 0,-77-13 0,-9 1 0,1095 19 0,-930-2 0,1 1 0,-1 0 0,1 1 0,-1-1 0,0 1 0,1 0 0,-1 0 0,0 0 0,1 0 0,-1 1 0,4 2 0,-10-3 0,-1 0 0,1 0 0,0 0 0,-1 0 0,1-1 0,0 1 0,-1-1 0,1 1 0,-1-1 0,1 0 0,-5 0 0,-61-9 0,-21-1 0,53 9 0,0-1 0,-47-9 0,33 5 0,-1 3 0,-91 5 0,40 1 0,985-3 0,-970 1 0,-96-3 0,123-7 0,38 5 0,0 1 0,-24 0 0,-369 4 0,382-8 0,28 2 0,22 0 0,55-1 0,117 7 0,-69 2 0,380-3 0,-624-19 0,28 9 0,63 6 0,-46-2 0,-731 7 0,874 0 0,101 13 0,60 5 0,-182-15 0,58-1 0,-61-4 0,76 10 0,100 14 0,152 19 0,-169-5 0,-270-41 0,-78 6 0,36 0 0,104-2 0,-25-1 0,37-3 0,21-3 0,0 1 0,158-33 0,100-16 0,-169 34 0,-87 18 0,0-2 0,45-13 0,-71 18 0,0 0 0,0 0 0,0 0 0,0 0 0,-1 0 0,1 0 0,0 0 0,0 0 0,0 0 0,0 0 0,-1 0 0,1 0 0,0 0 0,0 0 0,0 0 0,0 0 0,0 0 0,-1 0 0,1 0 0,0 0 0,0 0 0,0 0 0,0 0 0,0 0 0,-1 0 0,1 0 0,0 0 0,0-1 0,0 1 0,0 0 0,0 0 0,0 0 0,0 0 0,0 0 0,0 0 0,-1-1 0,1 1 0,0 0 0,0 0 0,0 0 0,0 0 0,0 0 0,0-1 0,0 1 0,0 0 0,0 0 0,0 0 0,0 0 0,0-1 0,0 1 0,0 0 0,0 0 0,0 0 0,0 0 0,0 0 0,0-1 0,1 1 0,-1 0 0,0 0 0,0 0 0,0 0 0,0 0 0,0 0 0,0-1 0,0 1 0,0 0 0,0 0 0,1 0 0,-1 0 0,-25-8 0,-30-4 0,-104-6 0,134 15 0,0 1 0,-25 2 0,183 13 0,-65-5 0,-10 0 0,-36-4 0,0-1 0,26 0 0,66-3 0,-983 0 0,1493 0 0,-1247 0 0,481 19 0,191-17 0,64 10 0,-78-9 0,0-1 0,40-3 0,44 2 0,-59 8 0,-38-5 0,0-1 0,24 0 0,105 16 0,-131-18 0,0 1 0,1 0 0,-1 2 0,0 1 0,20 7 0,-40-12 0,0 0 0,0 0 0,0 0 0,0 0 0,0 0 0,0 0 0,0 1 0,-1-1 0,1 0 0,0 0 0,0 0 0,0 0 0,0 0 0,0 0 0,0 0 0,0 1 0,0-1 0,0 0 0,0 0 0,0 0 0,0 0 0,0 0 0,0 1 0,0-1 0,0 0 0,0 0 0,0 0 0,0 0 0,0 0 0,0 0 0,0 1 0,0-1 0,0 0 0,0 0 0,0 0 0,0 0 0,0 0 0,1 0 0,-1 1 0,0-1 0,0 0 0,0 0 0,0 0 0,0 0 0,0 0 0,0 0 0,0 0 0,1 0 0,-1 0 0,0 0 0,0 0 0,0 0 0,0 0 0,0 1 0,1-1 0,-1 0 0,0 0 0,0 0 0,0 0 0,0 0 0,1 0 0,-21 3 0,-25 0 0,-51-6 0,-114 5 0,123 16 0,127-21 0,78 4 0,-37 1 0,4 0 0,93-4 0,-177 2 0,0 0 0,0 0 0,0 0 0,0 0 0,0 0 0,0 0 0,0 0 0,0-1 0,0 1 0,0 0 0,0 0 0,0-1 0,0 1 0,0-1 0,-1 1 0,1-1 0,0 1 0,0-1 0,0 1 0,1-2 0,-14-9 0,-35-5 0,-1 11 0,1 2 0,-82 5 0,32 1 0,-243-3 0,1172 0 0,-872 1 0,-44 9 0,17-1 0,-42 11 0,30-4 0,-84 24 0,25-5 0,27-8 0,-23 4 0,114-25 0,30 0 0,33 0 0,16-7 0,61-10 0,-66 6 0,274 0 0,-194 8 0,-685-3 0,676-20 0,-77 20 0,-25 0 0,1 0 0,-1-2 0,37-6 0,36-6 0,-26 5 0,-5 2 0,-43 5 0,-1 0 0,30-8 0,-116 10 0,24-2 0,-37 1 0,-72 3 0,26 17 0,166-40 0,359-131 0,-400 152 0,-1 0 0,0 0 0,1 0 0,-1 0 0,1 0 0,-1 0 0,1 0 0,-1 0 0,1 0 0,-1 0 0,1 0 0,-1 0 0,0 0 0,1-1 0,-1 1 0,1 0 0,-1 0 0,1-1 0,-1 1 0,0 0 0,1-1 0,-1 1 0,0 0 0,1-1 0,-1 1 0,0 0 0,0-1 0,1 1 0,-1-1 0,0 1 0,0 0 0,0-1 0,0 1 0,1-1 0,-1 1 0,0-1 0,0 1 0,0-1 0,0 0 0,-22-4 0,-51 5 0,64 0 0,-34 0 0,15-1 0,0 2 0,0 0 0,-44 10 0,50-7 0,0-1 0,-34 0 0,37-3 0,-1 2 0,1 0 0,-35 8 0,71-11 0,1 1 0,-1 1 0,34 5 0,-20-1 0,0-2 0,51 1 0,5-1 0,-25 6 0,-41-5 0,0-1 0,26 1 0,-34-5 0,-10 0 0,0 1 0,1-1 0,-1 1 0,0 0 0,1 0 0,-1 0 0,0 1 0,1-1 0,-1 1 0,0 0 0,4 1 0,-7-1 0,0-1 0,0 1 0,0-1 0,0 0 0,0 1 0,0-1 0,-1 1 0,1-1 0,0 0 0,0 1 0,0-1 0,-1 0 0,1 1 0,0-1 0,-1 0 0,1 1 0,0-1 0,-1 0 0,1 1 0,0-1 0,-1 0 0,1 0 0,0 0 0,-1 1 0,1-1 0,-1 0 0,1 0 0,0 0 0,-1 0 0,1 0 0,-1 0 0,1 0 0,-1 0 0,1 0 0,-1 0 0,1 0 0,-1 0 0,-20 4 0,-121 13 0,21 4 0,186-21 0,-24 2 0,6-4 0,-31 0 0,0 2 0,0-1 0,1 2 0,-1 0 0,24 5 0,-40-6 0,0 0 0,0 0 0,0 0 0,1 0 0,-1 0 0,0 0 0,0 0 0,0 0 0,1 0 0,-1 0 0,0 0 0,0 0 0,0 0 0,0 0 0,1 0 0,-1 0 0,0 0 0,0 0 0,0 0 0,0 0 0,1 0 0,-1 0 0,0 0 0,0 0 0,0 0 0,0 0 0,1 1 0,-1-1 0,0 0 0,0 0 0,0 0 0,0 0 0,0 0 0,0 0 0,0 1 0,1-1 0,-1 0 0,0 0 0,0 0 0,0 0 0,0 1 0,0-1 0,0 0 0,0 0 0,0 0 0,0 0 0,0 1 0,0-1 0,0 0 0,0 0 0,0 0 0,0 0 0,0 1 0,0-1 0,0 0 0,0 0 0,0 0 0,0 0 0,0 1 0,-1-1 0,1 0 0,-15 5 0,-23 0 0,-118 14 0,5 0 0,1 0 0,-57 0 0,199-19 0,0 0 0,0 1 0,1 0 0,-1 0 0,0 1 0,1 0 0,-12 5 0,68-2 0,146-26 0,-46 3 0,-66 6 0,-34 4 0,-1 0 0,28-2 0,-128 9 0,16 0 0,0 2 0,0 1 0,-50 9 0,-1 3 0,64-12 0,1 2 0,0 0 0,0 1 0,-34 13 0,56-18 0,0 0 0,-1 0 0,1 0 0,0 0 0,-1 0 0,1 0 0,0 0 0,0 0 0,-1 0 0,1 0 0,0 0 0,0 0 0,-1 1 0,1-1 0,0 0 0,0 0 0,-1 0 0,1 0 0,0 1 0,0-1 0,0 0 0,-1 0 0,1 0 0,0 1 0,0-1 0,0 0 0,0 0 0,-1 0 0,1 1 0,0-1 0,0 0 0,0 1 0,0-1 0,0 0 0,0 0 0,0 1 0,0-1 0,0 0 0,0 0 0,0 1 0,0-1 0,0 0 0,0 1 0,0-1 0,0 0 0,0 1 0,16 4 0,22-1 0,364-5 0,-333-9 0,-15 0 0,-103 17 0,-72 18 0,88-17 0,-133 29 0,96-20 0,135-17 0,-24 1 0,245-1 0,-336-1 0,-73-13 0,-193-49 0,276 54 0,-129-18 0,148 22 0,30-1 0,35-1 0,17 5 0,223 5 0,-223 6 0,-41-5 0,1-1 0,27 0 0,-20-1 0,-25 1 0,-18 2 0,-2-1 0,0-1 0,0-1 0,-21 0 0,18-2 0,1 2 0,-28 5 0,-81 15 0,65-14 0,36-6 0,0 2 0,-50 13 0,77-17 0,0 0 0,0 0 0,0 0 0,0 0 0,0 0 0,0 0 0,0 0 0,0 1 0,0-1 0,0 0 0,0 0 0,0 0 0,1 0 0,-1 0 0,0 0 0,0 0 0,0 1 0,0-1 0,0 0 0,0 0 0,0 0 0,0 0 0,0 0 0,0 0 0,0 1 0,0-1 0,0 0 0,0 0 0,-1 0 0,1 0 0,0 0 0,0 0 0,0 1 0,0-1 0,0 0 0,0 0 0,0 0 0,0 0 0,0 0 0,0 0 0,0 0 0,-1 0 0,1 0 0,0 0 0,0 1 0,0-1 0,0 0 0,0 0 0,0 0 0,0 0 0,-1 0 0,1 0 0,0 0 0,0 0 0,0 0 0,0 0 0,0 0 0,19 3 0,26 0 0,714-4 0,-950-18 0,-429 20 0,602 1 0,28 4 0,31 4 0,18-9 0,-36-1 0,-1 0 0,0 2 0,35 7 0,-22-4 0,0 0 0,1-3 0,0-1 0,46-4 0,6 0 0,-62 5 0,-52 2 0,-16 2 0,-110 16 0,105-20 0,40-3 0,-1 1 0,1 0 0,-1 1 0,1 0 0,-1 0 0,1 0 0,-14 5 0,21-6 0,1 0 0,-1 0 0,0 0 0,0 0 0,0 0 0,0 0 0,0 0 0,0 1 0,0-1 0,0 0 0,0 0 0,1 0 0,-1 0 0,0 0 0,0 0 0,0 0 0,0 0 0,0 0 0,0 0 0,0 0 0,0 0 0,0 0 0,0 0 0,0 1 0,0-1 0,0 0 0,0 0 0,1 0 0,-1 0 0,0 0 0,0 0 0,0 0 0,0 0 0,0 0 0,0 1 0,0-1 0,0 0 0,0 0 0,0 0 0,0 0 0,0 0 0,0 0 0,-1 0 0,1 0 0,0 1 0,0-1 0,0 0 0,0 0 0,0 0 0,0 0 0,0 0 0,0 0 0,0 0 0,0 0 0,0 0 0,0 0 0,0 0 0,0 0 0,0 1 0,-1-1 0,1 0 0,0 0 0,0 0 0,0 0 0,0 0 0,0 0 0,0 0 0,0 0 0,13 3 0,16 1 0,-27-4 0,28 2 0,1-2 0,0 0 0,0-3 0,0 0 0,41-11 0,-158 12 0,22 2 0,-103-14 0,32-5 0,-16 0 0,123 16 0,-1 1 0,-36 2 0,49 1 0,24-1 0,24-1 0,1 1 0,0 2 0,51 9 0,-62-7 0,0-1 0,32 1 0,28 4 0,92 13 0,-43-1 0,-96-17 0,-29-2 0,-28-1 0,-436 0 0,289-20 0,69 8 0,50 5 0,0-1 0,-32-2 0,-49-9 0,119 18 0,1 1 0,0-1 0,-1-1 0,1 0 0,-19-7 0,29 9 0,1 0 0,0 0 0,-1 0 0,1 0 0,0 0 0,0 0 0,-1 0 0,1 0 0,0 0 0,-1 0 0,1-1 0,0 1 0,0 0 0,-1 0 0,1 0 0,0 0 0,0 0 0,-1-1 0,1 1 0,0 0 0,0 0 0,0 0 0,0-1 0,-1 1 0,1 0 0,0 0 0,0-1 0,0 1 0,0 0 0,0 0 0,-1-1 0,1 1 0,0 0 0,0-1 0,0 1 0,0 0 0,0 0 0,0-1 0,0 1 0,0 0 0,0-1 0,0 1 0,0 0 0,0 0 0,1-1 0,14-6 0,22 0 0,216 6 0,-124 2 0,-116 0 0,1 1 0,-1 0 0,16 5 0,7 0 0,-63-9 0,-1 0 0,-36 4 0,37-1 0,1 0 0,0-2 0,0-1 0,-34-6 0,25 2 0,0 2 0,-1 1 0,1 2 0,-48 5 0,-6-2 0,59-3 0,-1-1 0,0-2 0,-42-11 0,18 5 0,32 6 0,19 2 0,7 2 0,39 2 0,73 12 0,86 10 0,-139-15 0,-40-6 0,0 0 0,23 0 0,-24-1 0,-1 0 0,25 5 0,1 1 0,-25-2 0,-31 0 0,-33 1 0,-97 4 0,67-3 0,13 0 0,-31 2 0,-98 9 0,-47-19 0,234-3 0,11-1 0,12-4 0,32-2 0,0 3 0,70 0 0,27-11 0,-81 19 0,17 0 0,-62-3 0,-24 2 0,0 0 0,0 0 0,0 0 0,0 0 0,0 0 0,-1 0 0,1 0 0,0 0 0,0 0 0,0 0 0,0 0 0,0-1 0,0 1 0,0 0 0,0 0 0,0 0 0,0 0 0,0 0 0,0 0 0,0 0 0,0 0 0,0-1 0,0 1 0,0 0 0,0 0 0,0 0 0,0 0 0,0 0 0,0 0 0,0 0 0,0 0 0,0-1 0,0 1 0,0 0 0,0 0 0,0 0 0,0 0 0,-25-6 0,-1 2 0,1 1 0,-1 1 0,0 1 0,-27 2 0,-58-2 0,55-8 0,-19-1 0,49 8 0,0-1 0,1-1 0,-30-9 0,-21-3 0,-56-20 0,111 26 0,21 10 0,0 0 0,-1-1 0,1 1 0,0 0 0,0-1 0,0 1 0,0 0 0,0-1 0,0 1 0,0 0 0,0-1 0,0 1 0,0-1 0,0 1 0,0 0 0,0-1 0,0 1 0,0 0 0,0-1 0,0 1 0,0 0 0,0-1 0,1 1 0,-1 0 0,0-1 0,0 1 0,0 0 0,1 0 0,-1-1 0,0 1 0,0 0 0,1-1 0,2-1 0,0 0 0,0 0 0,0 0 0,0 0 0,1 1 0,-1-1 0,0 1 0,7-2 0,107-18 0,-65 13 0,28-2 0,71-9 0,-116 18 0,67-12 0,-52 8 0,0 2 0,80 5 0,-34 0 0,-828-2 0,849 2 0,129-4 0,-185-7 0,-39 5 0,-1 1 0,25 0 0,69 4 0,-244-11 0,-9 0 0,-215 11 0,363 0 0,0 1 0,0 0 0,0 1 0,0 1 0,14 5 0,-1 1 0,35 7 0,1-3 0,1-3 0,-1-2 0,73 2 0,-110-9 0,140 17 0,183 30 0,-87-9 0,-25-16 0,-160-16 0,-36-3 0,52 0 0,-209-14 0,-18-2 0,-200 12 0,338-1 0,0 0 0,-1 0 0,1 0 0,0 1 0,-1-1 0,1 0 0,-1 0 0,1 0 0,0 0 0,-1 0 0,1 0 0,-1 0 0,1 0 0,0 0 0,-1 0 0,1 0 0,-1 0 0,1 0 0,0 0 0,-1 0 0,1 0 0,0 0 0,-1 0 0,1-1 0,-1 1 0,1 0 0,0 0 0,-1 0 0,1-1 0,0 1 0,-1 0 0,1-1 0,0 1 0,0 0 0,-1 0 0,1-1 0,0 1 0,0 0 0,0-1 0,-1 1 0,1-1 0,0 1 0,0-1 0,18-11 0,40-13 0,-55 23 0,180-54 0,-160 50 0,238-54 0,-16 24 0,-193 32 0,-43 4 0,1 0 0,-1-1 0,1 0 0,-1 0 0,0-1 0,0 0 0,17-6 0,-87-4 0,21 5 0,-1 2 0,0 2 0,0 1 0,-52 6 0,-3-2 0,-295-2 0,481 18 0,9-8 0,49 0 0,-108-12 0,-26 1 0,0 0 0,1 1 0,-1 1 0,0 0 0,21 4 0,-35-5 0,0 0 0,1 0 0,-1 0 0,0 0 0,0 0 0,0 0 0,0-1 0,1 1 0,-1 0 0,0 0 0,0 0 0,0 0 0,1 0 0,-1 0 0,0 0 0,0 0 0,0 1 0,0-1 0,1 0 0,-1 0 0,0 0 0,0 0 0,0 0 0,0 0 0,1 0 0,-1 0 0,0 0 0,0 0 0,0 1 0,0-1 0,0 0 0,0 0 0,1 0 0,-1 0 0,0 0 0,0 1 0,0-1 0,0 0 0,0 0 0,0 0 0,0 0 0,0 1 0,0-1 0,0 0 0,0 0 0,0 0 0,0 0 0,0 1 0,0-1 0,0 0 0,0 0 0,0 0 0,0 1 0,0-1 0,0 0 0,0 0 0,0 0 0,0 0 0,0 1 0,0-1 0,-16 5 0,-21 0 0,23-5 0,-21 2 0,0-2 0,-1-1 0,-66-12 0,79 9 0,0 1 0,-36-1 0,-35-4 0,-32-5 0,26 4 0,-126-10 0,195 16 0,-51 1 0,57 3 0,0-2 0,0 0 0,-39-8 0,46 5 0,0 2 0,0 0 0,-24 2 0,94 31 0,158 64 0,-172-78 0,-18-8 0,0 0 0,1-1 0,0-2 0,33 8 0,-126-19 0,-91 7 0,47 0 0,91-1 0,-8-1 0,26 0 0,14-1 0,127-19 0,-67 13 0,-21 1 0,49 1 0,64-4 0,1-1 0,-9 1 0,1-1 0,130 11 0,-333-2 0,20 0 0,0 1 0,0 1 0,-61 11 0,-163 42 0,-241 91 0,483-141 0,-187 53 0,177-50 0,12-3 0,35-3 0,93-2-1365,-100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353D9-E6E8-4B2E-9A1F-49F511827040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49313"/>
            <a:ext cx="3244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3423D-3CBA-43B1-AEAF-6279CE73D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916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3423D-3CBA-43B1-AEAF-6279CE73DA9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90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457"/>
            <a:ext cx="9089390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601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840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61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18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941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53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29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71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210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44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90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AF144-20E9-4878-82DC-5D82DEFBF8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515C0-354C-48C6-A600-71CF7C8B76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79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8126" rtl="0" eaLnBrk="1" latinLnBrk="1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1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1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customXml" Target="../ink/ink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7.xml"/><Relationship Id="rId3" Type="http://schemas.openxmlformats.org/officeDocument/2006/relationships/image" Target="../media/image31.png"/><Relationship Id="rId7" Type="http://schemas.openxmlformats.org/officeDocument/2006/relationships/image" Target="../media/image18.png"/><Relationship Id="rId12" Type="http://schemas.openxmlformats.org/officeDocument/2006/relationships/image" Target="../media/image36.png"/><Relationship Id="rId2" Type="http://schemas.openxmlformats.org/officeDocument/2006/relationships/image" Target="../media/image30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6.xml"/><Relationship Id="rId15" Type="http://schemas.openxmlformats.org/officeDocument/2006/relationships/customXml" Target="../ink/ink8.xml"/><Relationship Id="rId10" Type="http://schemas.openxmlformats.org/officeDocument/2006/relationships/customXml" Target="../ink/ink5.xml"/><Relationship Id="rId4" Type="http://schemas.openxmlformats.org/officeDocument/2006/relationships/customXml" Target="../ink/ink3.xml"/><Relationship Id="rId9" Type="http://schemas.openxmlformats.org/officeDocument/2006/relationships/image" Target="../media/image35.png"/><Relationship Id="rId1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11" cy="755969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526997" y="1351494"/>
            <a:ext cx="8494633" cy="430887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sz="54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</a:t>
            </a:r>
            <a:endParaRPr lang="en-US" altLang="ko-KR" sz="54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54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모바일 신청 가이드</a:t>
            </a:r>
            <a:endParaRPr lang="en-US" altLang="ko-KR" sz="54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en-US" altLang="ko-KR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[1</a:t>
            </a:r>
            <a:r>
              <a:rPr lang="ko-KR" altLang="en-US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 올원뱅크 회원가입</a:t>
            </a:r>
            <a:r>
              <a:rPr lang="en-US" altLang="ko-KR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 </a:t>
            </a:r>
            <a:endParaRPr lang="ko-KR" altLang="en-US" sz="20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602" y="5508244"/>
            <a:ext cx="1680525" cy="168052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132785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297">
            <a:off x="9374088" y="1946630"/>
            <a:ext cx="1050273" cy="127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07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1568"/>
            <a:ext cx="10693311" cy="755969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044775" y="663353"/>
            <a:ext cx="957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시작 전</a:t>
            </a:r>
            <a:r>
              <a:rPr lang="en-US" altLang="ko-KR" sz="6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Check</a:t>
            </a:r>
            <a:r>
              <a:rPr lang="en-US" altLang="ko-KR" sz="5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list</a:t>
            </a:r>
            <a:endParaRPr lang="ko-KR" altLang="en-US" sz="5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9250" y="1865539"/>
            <a:ext cx="812144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C00000"/>
                </a:solidFill>
              </a:rPr>
              <a:t>한국교원대학교 </a:t>
            </a:r>
            <a:r>
              <a:rPr lang="ko-KR" altLang="en-US" sz="1600" dirty="0" err="1">
                <a:solidFill>
                  <a:srgbClr val="C00000"/>
                </a:solidFill>
              </a:rPr>
              <a:t>청람포털</a:t>
            </a:r>
            <a:r>
              <a:rPr lang="ko-KR" altLang="en-US" sz="1600" dirty="0">
                <a:solidFill>
                  <a:srgbClr val="C00000"/>
                </a:solidFill>
              </a:rPr>
              <a:t> 통합학사에서 개인정보동의서 사전 등록 하셨나요</a:t>
            </a:r>
            <a:r>
              <a:rPr lang="en-US" altLang="ko-KR" sz="1600" dirty="0">
                <a:solidFill>
                  <a:srgbClr val="C00000"/>
                </a:solidFill>
              </a:rPr>
              <a:t>?</a:t>
            </a:r>
            <a:endParaRPr lang="en-US" altLang="ko-KR" sz="1600" dirty="0">
              <a:highlight>
                <a:srgbClr val="FFFFFF"/>
              </a:highlight>
            </a:endParaRPr>
          </a:p>
          <a:p>
            <a:r>
              <a:rPr lang="ko-KR" altLang="en-US" sz="1600" dirty="0">
                <a:solidFill>
                  <a:srgbClr val="C00000"/>
                </a:solidFill>
                <a:highlight>
                  <a:srgbClr val="FFFFFF"/>
                </a:highlight>
              </a:rPr>
              <a:t>  </a:t>
            </a:r>
            <a:r>
              <a:rPr lang="ko-KR" altLang="en-US" sz="1600" dirty="0" err="1">
                <a:solidFill>
                  <a:srgbClr val="C00000"/>
                </a:solidFill>
                <a:highlight>
                  <a:srgbClr val="FFFFFF"/>
                </a:highlight>
              </a:rPr>
              <a:t>청람포털</a:t>
            </a:r>
            <a:r>
              <a:rPr lang="ko-KR" altLang="en-US" sz="1600" dirty="0">
                <a:solidFill>
                  <a:srgbClr val="C00000"/>
                </a:solidFill>
                <a:highlight>
                  <a:srgbClr val="FFFFFF"/>
                </a:highlight>
              </a:rPr>
              <a:t> 통합학사에서 </a:t>
            </a:r>
            <a:r>
              <a:rPr lang="ko-KR" altLang="en-US" sz="1600" b="1" dirty="0">
                <a:solidFill>
                  <a:srgbClr val="C00000"/>
                </a:solidFill>
                <a:highlight>
                  <a:srgbClr val="FFFFFF"/>
                </a:highlight>
              </a:rPr>
              <a:t>개인정보동의서 작성 후 </a:t>
            </a:r>
            <a:r>
              <a:rPr lang="en-US" altLang="ko-KR" sz="1600" b="1" dirty="0">
                <a:solidFill>
                  <a:srgbClr val="C00000"/>
                </a:solidFill>
                <a:highlight>
                  <a:srgbClr val="FFFFFF"/>
                </a:highlight>
              </a:rPr>
              <a:t>3~4</a:t>
            </a:r>
            <a:r>
              <a:rPr lang="ko-KR" altLang="en-US" sz="1600" b="1" dirty="0">
                <a:solidFill>
                  <a:srgbClr val="C00000"/>
                </a:solidFill>
                <a:highlight>
                  <a:srgbClr val="FFFFFF"/>
                </a:highlight>
              </a:rPr>
              <a:t>일  이후에 </a:t>
            </a:r>
            <a:r>
              <a:rPr lang="ko-KR" altLang="en-US" sz="1600" dirty="0">
                <a:solidFill>
                  <a:srgbClr val="C00000"/>
                </a:solidFill>
                <a:highlight>
                  <a:srgbClr val="FFFFFF"/>
                </a:highlight>
              </a:rPr>
              <a:t>신청 가능합니다</a:t>
            </a:r>
            <a:r>
              <a:rPr lang="en-US" altLang="ko-KR" sz="1600" dirty="0">
                <a:solidFill>
                  <a:srgbClr val="C00000"/>
                </a:solidFill>
                <a:highlight>
                  <a:srgbClr val="FFFFFF"/>
                </a:highlight>
              </a:rPr>
              <a:t>.</a:t>
            </a:r>
          </a:p>
          <a:p>
            <a:endParaRPr lang="en-US" altLang="ko-KR" sz="1600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/>
              <a:t>20</a:t>
            </a:r>
            <a:r>
              <a:rPr lang="ko-KR" altLang="en-US" sz="1600" dirty="0"/>
              <a:t>영업일 이내에 타금융기관에서 </a:t>
            </a:r>
            <a:r>
              <a:rPr lang="ko-KR" altLang="en-US" sz="1600" dirty="0" err="1"/>
              <a:t>입출식</a:t>
            </a:r>
            <a:r>
              <a:rPr lang="ko-KR" altLang="en-US" sz="1600" dirty="0"/>
              <a:t> 계좌를 개설하신 적 있나요</a:t>
            </a:r>
            <a:r>
              <a:rPr lang="en-US" altLang="ko-KR" sz="1600" dirty="0"/>
              <a:t>?</a:t>
            </a:r>
          </a:p>
          <a:p>
            <a:r>
              <a:rPr lang="en-US" altLang="ko-KR" sz="1600" dirty="0"/>
              <a:t>   YES  -  </a:t>
            </a:r>
            <a:r>
              <a:rPr lang="ko-KR" altLang="en-US" sz="1600" dirty="0"/>
              <a:t>농협은행 계좌 보유</a:t>
            </a:r>
            <a:r>
              <a:rPr lang="en-US" altLang="ko-KR" sz="1600" dirty="0"/>
              <a:t> : </a:t>
            </a:r>
            <a:r>
              <a:rPr lang="ko-KR" altLang="en-US" sz="1600" dirty="0"/>
              <a:t>기존 계좌로</a:t>
            </a:r>
            <a:r>
              <a:rPr lang="en-US" altLang="ko-KR" sz="1600" dirty="0"/>
              <a:t> </a:t>
            </a:r>
            <a:r>
              <a:rPr lang="ko-KR" altLang="en-US" sz="1600" dirty="0"/>
              <a:t>신청 가능합니다</a:t>
            </a:r>
            <a:endParaRPr lang="en-US" altLang="ko-KR" sz="1600" dirty="0"/>
          </a:p>
          <a:p>
            <a:r>
              <a:rPr lang="en-US" altLang="ko-KR" sz="1600" dirty="0"/>
              <a:t>            - </a:t>
            </a:r>
            <a:r>
              <a:rPr lang="ko-KR" altLang="en-US" sz="1600" dirty="0"/>
              <a:t>농협은행계좌 </a:t>
            </a:r>
            <a:r>
              <a:rPr lang="en-US" altLang="ko-KR" sz="1600" dirty="0"/>
              <a:t> </a:t>
            </a:r>
            <a:r>
              <a:rPr lang="ko-KR" altLang="en-US" sz="1600" dirty="0" err="1"/>
              <a:t>미보유</a:t>
            </a:r>
            <a:r>
              <a:rPr lang="ko-KR" altLang="en-US" sz="1600" dirty="0"/>
              <a:t> </a:t>
            </a:r>
            <a:r>
              <a:rPr lang="en-US" altLang="ko-KR" sz="1600" dirty="0"/>
              <a:t>:  20</a:t>
            </a:r>
            <a:r>
              <a:rPr lang="ko-KR" altLang="en-US" sz="1600" dirty="0"/>
              <a:t>영업일 이후 계좌 개설과 함께 진행해주세요</a:t>
            </a:r>
            <a:r>
              <a:rPr lang="en-US" altLang="ko-KR" sz="1600" dirty="0"/>
              <a:t>. </a:t>
            </a:r>
          </a:p>
          <a:p>
            <a:r>
              <a:rPr lang="en-US" altLang="ko-KR" sz="1600" dirty="0"/>
              <a:t>                                           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/>
              <a:t>빠른 학생증 발급을 희망하는데 어떻게 해야 하나요</a:t>
            </a:r>
            <a:r>
              <a:rPr lang="en-US" altLang="ko-KR" sz="1600" dirty="0"/>
              <a:t>?</a:t>
            </a:r>
          </a:p>
          <a:p>
            <a:r>
              <a:rPr lang="en-US" altLang="ko-KR" sz="1600" dirty="0"/>
              <a:t>    </a:t>
            </a:r>
            <a:r>
              <a:rPr lang="ko-KR" altLang="en-US" sz="1600" b="1" dirty="0"/>
              <a:t>신분증과 재학증명서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입학증명서</a:t>
            </a:r>
            <a:r>
              <a:rPr lang="en-US" altLang="ko-KR" sz="1600" b="1" dirty="0"/>
              <a:t>) </a:t>
            </a:r>
            <a:r>
              <a:rPr lang="ko-KR" altLang="en-US" sz="1600" dirty="0"/>
              <a:t>지참 </a:t>
            </a:r>
            <a:r>
              <a:rPr lang="ko-KR" altLang="en-US" sz="1600"/>
              <a:t>후 </a:t>
            </a:r>
            <a:r>
              <a:rPr lang="ko-KR" altLang="en-US" sz="1600" smtClean="0"/>
              <a:t>교원대출장소 내점 </a:t>
            </a:r>
            <a:r>
              <a:rPr lang="ko-KR" altLang="en-US" sz="1600" dirty="0"/>
              <a:t>시 </a:t>
            </a:r>
            <a:r>
              <a:rPr lang="en-US" altLang="ko-KR" sz="1600" dirty="0"/>
              <a:t>20</a:t>
            </a:r>
            <a:r>
              <a:rPr lang="ko-KR" altLang="en-US" sz="1600" dirty="0"/>
              <a:t>영업일이 지나지 않아도 계좌 개설이 가능합니다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/>
              <a:t>기존에  한국교원대학교 학생증 체크카드를 발급 받으신 적 있나요</a:t>
            </a:r>
            <a:r>
              <a:rPr lang="en-US" altLang="ko-KR" sz="1600" dirty="0"/>
              <a:t>?</a:t>
            </a:r>
          </a:p>
          <a:p>
            <a:r>
              <a:rPr lang="en-US" altLang="ko-KR" sz="1600" dirty="0"/>
              <a:t> </a:t>
            </a:r>
            <a:r>
              <a:rPr lang="ko-KR" altLang="en-US" sz="1600" dirty="0"/>
              <a:t>기존 한국교원대학교 학생증 체크카드 탈회 후 신청 가능합니다</a:t>
            </a:r>
            <a:r>
              <a:rPr lang="en-US" altLang="ko-KR" sz="1600" dirty="0"/>
              <a:t>.</a:t>
            </a:r>
          </a:p>
          <a:p>
            <a:r>
              <a:rPr lang="en-US" altLang="ko-KR" sz="1600" dirty="0"/>
              <a:t>( </a:t>
            </a:r>
            <a:r>
              <a:rPr lang="en-US" altLang="ko-KR" sz="1600" b="1" dirty="0"/>
              <a:t>1644-4000 </a:t>
            </a:r>
            <a:r>
              <a:rPr lang="ko-KR" altLang="en-US" sz="1600" b="1" dirty="0"/>
              <a:t>전화 </a:t>
            </a:r>
            <a:r>
              <a:rPr lang="en-US" altLang="ko-KR" sz="1600" b="1" dirty="0"/>
              <a:t>or </a:t>
            </a:r>
            <a:r>
              <a:rPr lang="ko-KR" altLang="en-US" sz="1600" b="1" dirty="0"/>
              <a:t>가까운 농협은행 내점</a:t>
            </a:r>
            <a:r>
              <a:rPr lang="en-US" altLang="ko-KR" sz="1600" dirty="0"/>
              <a:t>)</a:t>
            </a:r>
          </a:p>
          <a:p>
            <a:endParaRPr lang="en-US" altLang="ko-KR" sz="1600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/>
              <a:t>본인명의 휴대폰 인가요</a:t>
            </a:r>
            <a:r>
              <a:rPr lang="en-US" altLang="ko-KR" sz="1600" dirty="0"/>
              <a:t>?</a:t>
            </a:r>
          </a:p>
          <a:p>
            <a:r>
              <a:rPr lang="ko-KR" altLang="en-US" sz="1600" dirty="0"/>
              <a:t> 본인명의 휴대폰에서만 신청이 가능합니다</a:t>
            </a:r>
            <a:r>
              <a:rPr lang="en-US" altLang="ko-KR" sz="1600" dirty="0"/>
              <a:t>!!</a:t>
            </a:r>
          </a:p>
          <a:p>
            <a:endParaRPr lang="en-US" altLang="ko-K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/>
              <a:t>사진 파일은 어떤 사진으로 올리나요</a:t>
            </a:r>
            <a:r>
              <a:rPr lang="en-US" altLang="ko-KR" sz="1600" dirty="0"/>
              <a:t>?</a:t>
            </a:r>
          </a:p>
          <a:p>
            <a:r>
              <a:rPr lang="ko-KR" altLang="en-US" sz="1600" dirty="0"/>
              <a:t>사진 파일의 사이즈는 </a:t>
            </a:r>
            <a:r>
              <a:rPr lang="en-US" altLang="ko-KR" sz="1600" dirty="0"/>
              <a:t>3 * 4cm, 30KB</a:t>
            </a:r>
            <a:r>
              <a:rPr lang="ko-KR" altLang="en-US" sz="1600" dirty="0"/>
              <a:t>미만으로 </a:t>
            </a:r>
            <a:r>
              <a:rPr lang="en-US" altLang="ko-KR" sz="1600" dirty="0"/>
              <a:t>JPG</a:t>
            </a:r>
            <a:r>
              <a:rPr lang="ko-KR" altLang="en-US" sz="1600" dirty="0"/>
              <a:t>파일로 올려주세요</a:t>
            </a:r>
            <a:r>
              <a:rPr lang="en-US" altLang="ko-KR" sz="1600" dirty="0"/>
              <a:t>.(</a:t>
            </a:r>
            <a:r>
              <a:rPr lang="ko-KR" altLang="en-US" sz="1600" dirty="0"/>
              <a:t>예</a:t>
            </a:r>
            <a:r>
              <a:rPr lang="en-US" altLang="ko-KR" sz="1600" dirty="0"/>
              <a:t>:</a:t>
            </a:r>
            <a:r>
              <a:rPr lang="ko-KR" altLang="en-US" sz="1600" dirty="0"/>
              <a:t>증명사진</a:t>
            </a:r>
            <a:r>
              <a:rPr lang="en-US" altLang="ko-KR" sz="1600" dirty="0"/>
              <a:t>)</a:t>
            </a:r>
          </a:p>
          <a:p>
            <a:endParaRPr lang="en-US" altLang="ko-K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77389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-1788"/>
            <a:ext cx="9575800" cy="984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</a:t>
            </a:r>
            <a:endParaRPr lang="en-US" altLang="ko-KR" sz="32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rgbClr val="0070C0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  <a:p>
            <a:pPr algn="ctr"/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학새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올원뱅크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회원가입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1300470" y="1449548"/>
            <a:ext cx="4909852" cy="4637743"/>
            <a:chOff x="-2113424" y="686050"/>
            <a:chExt cx="3538435" cy="2812589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-2113424" y="686050"/>
              <a:ext cx="3538435" cy="2728335"/>
            </a:xfrm>
            <a:prstGeom prst="roundRect">
              <a:avLst>
                <a:gd name="adj" fmla="val 9049"/>
              </a:avLst>
            </a:prstGeom>
            <a:solidFill>
              <a:srgbClr val="82B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-2113424" y="687914"/>
              <a:ext cx="1991284" cy="443099"/>
            </a:xfrm>
            <a:prstGeom prst="homePlate">
              <a:avLst/>
            </a:prstGeom>
            <a:gradFill>
              <a:gsLst>
                <a:gs pos="100000">
                  <a:srgbClr val="7030A0">
                    <a:alpha val="30000"/>
                  </a:srgbClr>
                </a:gs>
                <a:gs pos="0">
                  <a:srgbClr val="7030A0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올원뱅크</a:t>
              </a:r>
              <a:r>
                <a:rPr lang="ko-KR" altLang="en-US" dirty="0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 </a:t>
              </a:r>
              <a:r>
                <a:rPr lang="ko-KR" altLang="en-US" sz="1100" dirty="0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다운로드 방법</a:t>
              </a:r>
            </a:p>
          </p:txBody>
        </p:sp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3"/>
            <a:srcRect t="17703" b="3344"/>
            <a:stretch/>
          </p:blipFill>
          <p:spPr>
            <a:xfrm>
              <a:off x="-1483907" y="1241625"/>
              <a:ext cx="751194" cy="56949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47" name="TextBox 46"/>
            <p:cNvSpPr txBox="1"/>
            <p:nvPr/>
          </p:nvSpPr>
          <p:spPr>
            <a:xfrm>
              <a:off x="-508283" y="1413972"/>
              <a:ext cx="386144" cy="235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OR</a:t>
              </a:r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pic>
          <p:nvPicPr>
            <p:cNvPr id="48" name="그림 47"/>
            <p:cNvPicPr>
              <a:picLocks/>
            </p:cNvPicPr>
            <p:nvPr/>
          </p:nvPicPr>
          <p:blipFill rotWithShape="1">
            <a:blip r:embed="rId4"/>
            <a:srcRect l="5651" t="6942" r="6965" b="6818"/>
            <a:stretch/>
          </p:blipFill>
          <p:spPr>
            <a:xfrm>
              <a:off x="111323" y="1241625"/>
              <a:ext cx="751831" cy="56969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-1531518" y="1819384"/>
              <a:ext cx="8274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err="1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구글플레이</a:t>
              </a:r>
              <a:endParaRPr lang="en-US" altLang="ko-KR" sz="1200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  <a:p>
              <a:pPr algn="ctr"/>
              <a:r>
                <a:rPr lang="ko-KR" altLang="en-US" sz="1200" dirty="0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스토어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8070" y="1856049"/>
              <a:ext cx="7008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앱스토어</a:t>
              </a: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-1216244" y="2124386"/>
              <a:ext cx="1749109" cy="4079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올원뱅크</a:t>
              </a:r>
              <a:endParaRPr lang="ko-KR" altLang="en-US" dirty="0"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grpSp>
          <p:nvGrpSpPr>
            <p:cNvPr id="52" name="그룹 51"/>
            <p:cNvGrpSpPr/>
            <p:nvPr/>
          </p:nvGrpSpPr>
          <p:grpSpPr>
            <a:xfrm>
              <a:off x="-1019516" y="2229427"/>
              <a:ext cx="246556" cy="214836"/>
              <a:chOff x="8110178" y="2465599"/>
              <a:chExt cx="246556" cy="214836"/>
            </a:xfrm>
          </p:grpSpPr>
          <p:sp>
            <p:nvSpPr>
              <p:cNvPr id="55" name="타원 54"/>
              <p:cNvSpPr/>
              <p:nvPr/>
            </p:nvSpPr>
            <p:spPr>
              <a:xfrm>
                <a:off x="8110178" y="2465599"/>
                <a:ext cx="187598" cy="167013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56" name="직선 연결선 55"/>
              <p:cNvCxnSpPr/>
              <p:nvPr/>
            </p:nvCxnSpPr>
            <p:spPr>
              <a:xfrm>
                <a:off x="8279910" y="2605307"/>
                <a:ext cx="76824" cy="7512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715211" y="2642635"/>
              <a:ext cx="747043" cy="57900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4" name="TextBox 53"/>
            <p:cNvSpPr txBox="1"/>
            <p:nvPr/>
          </p:nvSpPr>
          <p:spPr>
            <a:xfrm>
              <a:off x="-976639" y="3221640"/>
              <a:ext cx="12698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err="1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올원뱅크</a:t>
              </a:r>
              <a:r>
                <a:rPr lang="ko-KR" altLang="en-US" sz="1200" dirty="0"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 다운로드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298395" y="166813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다운로드</a:t>
            </a:r>
            <a:endParaRPr lang="ko-KR" altLang="en-US" sz="24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6239533" y="2309129"/>
            <a:ext cx="4228170" cy="55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210410" y="2401302"/>
            <a:ext cx="42281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구글스토어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OR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앱스토어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올원뱅크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다운로드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B967C4A-F3A5-41AD-8F4A-31D83FA87B15}"/>
              </a:ext>
            </a:extLst>
          </p:cNvPr>
          <p:cNvSpPr/>
          <p:nvPr/>
        </p:nvSpPr>
        <p:spPr>
          <a:xfrm>
            <a:off x="1117511" y="0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올원뱅크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0158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0693311" cy="7585921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511" y="-1778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올원뱅크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회원가입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484897" y="1215767"/>
            <a:ext cx="2976456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" name="직선 연결선 8"/>
          <p:cNvCxnSpPr>
            <a:cxnSpLocks/>
          </p:cNvCxnSpPr>
          <p:nvPr/>
        </p:nvCxnSpPr>
        <p:spPr>
          <a:xfrm>
            <a:off x="7510434" y="2309369"/>
            <a:ext cx="2957269" cy="53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62449" y="152526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약관동의</a:t>
            </a:r>
            <a:endParaRPr lang="ko-KR" altLang="en-US" sz="24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90415" y="2309369"/>
            <a:ext cx="350289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올원뱅크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실행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회원가입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약관 전체동의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or</a:t>
            </a:r>
          </a:p>
          <a:p>
            <a:pPr algn="ctr"/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필수 전체동의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17511" y="0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올원뱅크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  <a:p>
            <a:pPr algn="ctr"/>
            <a:endParaRPr lang="en-US" altLang="ko-KR" sz="32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12" name="그림 11" descr="KakaoTalk_20230128_133251197_02">
            <a:extLst>
              <a:ext uri="{FF2B5EF4-FFF2-40B4-BE49-F238E27FC236}">
                <a16:creationId xmlns:a16="http://schemas.microsoft.com/office/drawing/2014/main" id="{35EAE57C-DF0F-4021-A972-C92DDB8A6A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864" y="1780292"/>
            <a:ext cx="2680854" cy="4880282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C7A030E8-4AFC-4307-A168-26F661669BB6}"/>
              </a:ext>
            </a:extLst>
          </p:cNvPr>
          <p:cNvGrpSpPr/>
          <p:nvPr/>
        </p:nvGrpSpPr>
        <p:grpSpPr>
          <a:xfrm>
            <a:off x="1283147" y="1215767"/>
            <a:ext cx="2976456" cy="5575945"/>
            <a:chOff x="1640134" y="1208954"/>
            <a:chExt cx="1309441" cy="2383559"/>
          </a:xfrm>
        </p:grpSpPr>
        <p:sp>
          <p:nvSpPr>
            <p:cNvPr id="15" name="모서리가 둥근 직사각형 5">
              <a:extLst>
                <a:ext uri="{FF2B5EF4-FFF2-40B4-BE49-F238E27FC236}">
                  <a16:creationId xmlns:a16="http://schemas.microsoft.com/office/drawing/2014/main" id="{5A54D9B8-7C27-43E4-A76A-B68272E807E9}"/>
                </a:ext>
              </a:extLst>
            </p:cNvPr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모서리가 둥근 직사각형 6">
              <a:extLst>
                <a:ext uri="{FF2B5EF4-FFF2-40B4-BE49-F238E27FC236}">
                  <a16:creationId xmlns:a16="http://schemas.microsoft.com/office/drawing/2014/main" id="{311C30B8-1F2C-42F6-B1F4-3E7EF5221804}"/>
                </a:ext>
              </a:extLst>
            </p:cNvPr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그림 16" descr="KakaoTalk_20230128_143559897">
            <a:extLst>
              <a:ext uri="{FF2B5EF4-FFF2-40B4-BE49-F238E27FC236}">
                <a16:creationId xmlns:a16="http://schemas.microsoft.com/office/drawing/2014/main" id="{9BD7C8D7-83E7-445D-BF2B-BDB951907D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09" y="1688059"/>
            <a:ext cx="2767043" cy="5005412"/>
          </a:xfrm>
          <a:prstGeom prst="rect">
            <a:avLst/>
          </a:prstGeom>
        </p:spPr>
      </p:pic>
      <p:sp>
        <p:nvSpPr>
          <p:cNvPr id="20" name="직사각형 14">
            <a:extLst>
              <a:ext uri="{FF2B5EF4-FFF2-40B4-BE49-F238E27FC236}">
                <a16:creationId xmlns:a16="http://schemas.microsoft.com/office/drawing/2014/main" id="{E4B4E7D7-E677-476A-AFCF-C03C7D42A8AC}"/>
              </a:ext>
            </a:extLst>
          </p:cNvPr>
          <p:cNvSpPr/>
          <p:nvPr/>
        </p:nvSpPr>
        <p:spPr>
          <a:xfrm flipV="1">
            <a:off x="1579418" y="5692578"/>
            <a:ext cx="2421082" cy="5315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23" name="오른쪽 화살표 19">
            <a:extLst>
              <a:ext uri="{FF2B5EF4-FFF2-40B4-BE49-F238E27FC236}">
                <a16:creationId xmlns:a16="http://schemas.microsoft.com/office/drawing/2014/main" id="{9E0231A5-688A-4109-A7B4-1446F037C1C8}"/>
              </a:ext>
            </a:extLst>
          </p:cNvPr>
          <p:cNvSpPr/>
          <p:nvPr/>
        </p:nvSpPr>
        <p:spPr>
          <a:xfrm>
            <a:off x="4283619" y="3471360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78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6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</a:t>
            </a:r>
            <a:r>
              <a:rPr lang="ko-KR" altLang="en-US" sz="32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학증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올원뱅크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회원가입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모서리가 둥근 직사각형 15"/>
          <p:cNvSpPr/>
          <p:nvPr/>
        </p:nvSpPr>
        <p:spPr>
          <a:xfrm>
            <a:off x="6210412" y="5159416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0411" y="5386674"/>
            <a:ext cx="4362495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회원인증 시 농협은행 외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타 은행 계좌로 인증 가능합니다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98395" y="166813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계좌인증</a:t>
            </a:r>
            <a:endParaRPr lang="ko-KR" altLang="en-US" sz="24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0410" y="2401302"/>
            <a:ext cx="42281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회원 인증 단계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4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주민등록번호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4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은행명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,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계좌번호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4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124325" y="2647950"/>
            <a:ext cx="1028700" cy="333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rgbClr val="69C3BB"/>
                </a:solidFill>
              </a:rPr>
              <a:t>PASS </a:t>
            </a:r>
            <a:r>
              <a:rPr lang="ko-KR" altLang="en-US" sz="1100" b="1" dirty="0">
                <a:solidFill>
                  <a:srgbClr val="69C3BB"/>
                </a:solidFill>
              </a:rPr>
              <a:t>인증</a:t>
            </a:r>
          </a:p>
        </p:txBody>
      </p:sp>
      <p:cxnSp>
        <p:nvCxnSpPr>
          <p:cNvPr id="20" name="직선 연결선 19"/>
          <p:cNvCxnSpPr/>
          <p:nvPr/>
        </p:nvCxnSpPr>
        <p:spPr>
          <a:xfrm flipV="1">
            <a:off x="6298395" y="2314725"/>
            <a:ext cx="4169308" cy="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1117511" y="8751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올원뱅크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9443" y="5101759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농협은행 계좌가 없습니다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23" name="그림 22" descr="KakaoTalk_20230128_133251197_03">
            <a:extLst>
              <a:ext uri="{FF2B5EF4-FFF2-40B4-BE49-F238E27FC236}">
                <a16:creationId xmlns:a16="http://schemas.microsoft.com/office/drawing/2014/main" id="{3C116D1C-1160-4284-BCEB-439E4CB726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27" y="1668137"/>
            <a:ext cx="2748973" cy="503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84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156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올원뱅크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회원가입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0" name="직선 연결선 19"/>
          <p:cNvCxnSpPr/>
          <p:nvPr/>
        </p:nvCxnSpPr>
        <p:spPr>
          <a:xfrm flipV="1">
            <a:off x="6298395" y="2314725"/>
            <a:ext cx="4169308" cy="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98395" y="166813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본인인증</a:t>
            </a:r>
            <a:endParaRPr lang="ko-KR" altLang="en-US" sz="24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10410" y="2401302"/>
            <a:ext cx="422817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통신사 선택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4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전화번호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전체 동의 체크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4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4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올원뱅크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pic>
        <p:nvPicPr>
          <p:cNvPr id="12" name="그림 11" descr="KakaoTalk_20230128_133251197">
            <a:extLst>
              <a:ext uri="{FF2B5EF4-FFF2-40B4-BE49-F238E27FC236}">
                <a16:creationId xmlns:a16="http://schemas.microsoft.com/office/drawing/2014/main" id="{C848C3A3-30A4-499A-AD3B-685353FC96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1587759"/>
            <a:ext cx="2639457" cy="506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87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19" y="9525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</a:t>
            </a:r>
            <a:r>
              <a:rPr lang="ko-KR" altLang="en-US" sz="32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생증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올원뱅크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회원가입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6936565" y="2309131"/>
            <a:ext cx="3531138" cy="55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본인인증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0320" y="2391929"/>
            <a:ext cx="36554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SMS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로 휴대단말기 등록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문자 전송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936" y="1845794"/>
            <a:ext cx="2307874" cy="4104939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</p:pic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021" y="1846733"/>
            <a:ext cx="2307347" cy="4104000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</p:pic>
      <p:sp>
        <p:nvSpPr>
          <p:cNvPr id="28" name="모서리가 둥근 직사각형 27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올원뱅크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921045" y="4278439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1045" y="4514955"/>
            <a:ext cx="3772444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 err="1">
                <a:solidFill>
                  <a:schemeClr val="tx1"/>
                </a:solidFill>
                <a:latin typeface="+mj-ea"/>
                <a:ea typeface="+mj-ea"/>
              </a:rPr>
              <a:t>본인인증은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 본인 명의 휴대전화만 가능합니다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00026" y="4230040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           문자 인증이 되지 않습니다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1279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-16126"/>
            <a:ext cx="10693311" cy="755969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117600" y="-16126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 err="1">
                <a:solidFill>
                  <a:srgbClr val="82BF24"/>
                </a:solidFill>
                <a:latin typeface="+mj-ea"/>
                <a:ea typeface="+mj-ea"/>
              </a:rPr>
              <a:t>올원뱅크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오른쪽 화살표 7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5" b="6278"/>
          <a:stretch/>
        </p:blipFill>
        <p:spPr>
          <a:xfrm>
            <a:off x="1356873" y="1873526"/>
            <a:ext cx="2340000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798" y="1850800"/>
            <a:ext cx="2341997" cy="410724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6" t="48861" r="14769" b="20713"/>
          <a:stretch/>
        </p:blipFill>
        <p:spPr bwMode="auto">
          <a:xfrm>
            <a:off x="4431955" y="2003374"/>
            <a:ext cx="2142576" cy="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921919" y="4715642"/>
            <a:ext cx="3583735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촬영 시 빛 반사가 없는 어두운 배경에서 촬영 부탁드립니다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신분증 촬영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21919" y="2391929"/>
            <a:ext cx="354578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신분증 촬영하기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정보 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91040" y="4438643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신분증 인식이 잘 되지않습니다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922008" y="4471653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276851" y="3771900"/>
            <a:ext cx="76200" cy="190500"/>
          </a:xfrm>
          <a:prstGeom prst="rect">
            <a:avLst/>
          </a:prstGeom>
          <a:solidFill>
            <a:srgbClr val="F1F1F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9057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11" y="71601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</a:t>
            </a:r>
            <a:r>
              <a:rPr lang="ko-KR" altLang="en-US" sz="32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학증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올원뱅크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회원가입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354676" y="1139279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376277" y="2460649"/>
            <a:ext cx="414848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입력된 정보 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이메일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권유직원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및 </a:t>
            </a:r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관리영업점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053" y="1638075"/>
            <a:ext cx="2801200" cy="4982400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</p:pic>
      <p:sp>
        <p:nvSpPr>
          <p:cNvPr id="20" name="모서리가 둥근 직사각형 19"/>
          <p:cNvSpPr/>
          <p:nvPr/>
        </p:nvSpPr>
        <p:spPr>
          <a:xfrm>
            <a:off x="6698543" y="4998348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98632" y="5211401"/>
            <a:ext cx="3687495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추후 학생증 사후관리를 위하여 </a:t>
            </a:r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권유직원 및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교원대출장소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필히 입력 부탁드립니다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cxnSp>
        <p:nvCxnSpPr>
          <p:cNvPr id="23" name="직선 연결선 22"/>
          <p:cNvCxnSpPr/>
          <p:nvPr/>
        </p:nvCxnSpPr>
        <p:spPr>
          <a:xfrm flipV="1">
            <a:off x="6298395" y="2314725"/>
            <a:ext cx="4169308" cy="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6277" y="1662821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정보확인</a:t>
            </a:r>
            <a:endParaRPr lang="en-US" altLang="ko-KR" sz="32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올원뱅크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89674" y="4916307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 err="1">
                <a:solidFill>
                  <a:srgbClr val="DF4D43"/>
                </a:solidFill>
                <a:latin typeface="+mj-ea"/>
                <a:ea typeface="+mj-ea"/>
              </a:rPr>
              <a:t>권유직원을</a:t>
            </a:r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 꼭 </a:t>
            </a:r>
            <a:r>
              <a:rPr lang="ko-KR" altLang="en-US" sz="1200" b="1" dirty="0" err="1">
                <a:solidFill>
                  <a:srgbClr val="DF4D43"/>
                </a:solidFill>
                <a:latin typeface="+mj-ea"/>
                <a:ea typeface="+mj-ea"/>
              </a:rPr>
              <a:t>넣어야하나요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?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0BF0A08-DECF-4405-AB1D-4C7E3B5A8F38}"/>
              </a:ext>
            </a:extLst>
          </p:cNvPr>
          <p:cNvSpPr/>
          <p:nvPr/>
        </p:nvSpPr>
        <p:spPr>
          <a:xfrm>
            <a:off x="1995055" y="2732809"/>
            <a:ext cx="166254" cy="935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잉크 12">
                <a:extLst>
                  <a:ext uri="{FF2B5EF4-FFF2-40B4-BE49-F238E27FC236}">
                    <a16:creationId xmlns:a16="http://schemas.microsoft.com/office/drawing/2014/main" id="{6CD11165-E5C4-1FF2-30CA-21DACBE42991}"/>
                  </a:ext>
                </a:extLst>
              </p14:cNvPr>
              <p14:cNvContentPartPr/>
              <p14:nvPr/>
            </p14:nvContentPartPr>
            <p14:xfrm>
              <a:off x="521253" y="3481200"/>
              <a:ext cx="360" cy="360"/>
            </p14:xfrm>
          </p:contentPart>
        </mc:Choice>
        <mc:Fallback xmlns="">
          <p:pic>
            <p:nvPicPr>
              <p:cNvPr id="13" name="잉크 12">
                <a:extLst>
                  <a:ext uri="{FF2B5EF4-FFF2-40B4-BE49-F238E27FC236}">
                    <a16:creationId xmlns:a16="http://schemas.microsoft.com/office/drawing/2014/main" id="{6CD11165-E5C4-1FF2-30CA-21DACBE429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2613" y="34725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잉크 13">
                <a:extLst>
                  <a:ext uri="{FF2B5EF4-FFF2-40B4-BE49-F238E27FC236}">
                    <a16:creationId xmlns:a16="http://schemas.microsoft.com/office/drawing/2014/main" id="{991C6922-AB4D-87A3-3E12-AE532474F6DD}"/>
                  </a:ext>
                </a:extLst>
              </p14:cNvPr>
              <p14:cNvContentPartPr/>
              <p14:nvPr/>
            </p14:nvContentPartPr>
            <p14:xfrm>
              <a:off x="4743693" y="6128280"/>
              <a:ext cx="1416600" cy="186120"/>
            </p14:xfrm>
          </p:contentPart>
        </mc:Choice>
        <mc:Fallback xmlns="">
          <p:pic>
            <p:nvPicPr>
              <p:cNvPr id="14" name="잉크 13">
                <a:extLst>
                  <a:ext uri="{FF2B5EF4-FFF2-40B4-BE49-F238E27FC236}">
                    <a16:creationId xmlns:a16="http://schemas.microsoft.com/office/drawing/2014/main" id="{991C6922-AB4D-87A3-3E12-AE532474F6D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35053" y="6119280"/>
                <a:ext cx="1434240" cy="20376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모서리가 둥근 직사각형 32"/>
          <p:cNvSpPr/>
          <p:nvPr/>
        </p:nvSpPr>
        <p:spPr>
          <a:xfrm>
            <a:off x="4502143" y="3194074"/>
            <a:ext cx="2057764" cy="2951322"/>
          </a:xfrm>
          <a:prstGeom prst="roundRect">
            <a:avLst/>
          </a:prstGeom>
          <a:solidFill>
            <a:srgbClr val="FBF1AB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u="sng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교원대</a:t>
            </a:r>
            <a:endParaRPr lang="en-US" altLang="ko-KR" sz="3600" b="1" u="sng" dirty="0" smtClean="0">
              <a:solidFill>
                <a:schemeClr val="tx1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검색</a:t>
            </a:r>
            <a:endParaRPr lang="en-US" altLang="ko-KR" sz="2400" dirty="0" smtClean="0">
              <a:solidFill>
                <a:schemeClr val="tx1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  <a:p>
            <a:pPr algn="ctr"/>
            <a:endParaRPr lang="en-US" altLang="ko-KR" sz="2400" dirty="0" smtClean="0">
              <a:solidFill>
                <a:schemeClr val="tx1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  <a:p>
            <a:pPr algn="ctr"/>
            <a:r>
              <a:rPr lang="ko-KR" altLang="en-US" sz="2000" dirty="0" smtClean="0">
                <a:solidFill>
                  <a:srgbClr val="0000FF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김영주</a:t>
            </a:r>
            <a:r>
              <a:rPr lang="en-US" altLang="ko-KR" sz="2000" dirty="0" smtClean="0">
                <a:solidFill>
                  <a:srgbClr val="0000FF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,</a:t>
            </a:r>
            <a:r>
              <a:rPr lang="ko-KR" altLang="en-US" sz="2000" dirty="0" err="1" smtClean="0">
                <a:solidFill>
                  <a:srgbClr val="0000FF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박혜민</a:t>
            </a:r>
            <a:endParaRPr lang="en-US" altLang="ko-KR" sz="2000" dirty="0" smtClean="0">
              <a:solidFill>
                <a:srgbClr val="0000FF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  <a:p>
            <a:pPr algn="ctr"/>
            <a:r>
              <a:rPr lang="en-US" altLang="ko-KR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교원대</a:t>
            </a:r>
            <a:r>
              <a:rPr lang="en-US" altLang="ko-KR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&lt;</a:t>
            </a:r>
            <a:r>
              <a:rPr lang="ko-KR" altLang="en-US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출</a:t>
            </a:r>
            <a:r>
              <a:rPr lang="en-US" altLang="ko-KR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&gt;</a:t>
            </a:r>
          </a:p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클릭</a:t>
            </a:r>
            <a:r>
              <a:rPr lang="en-US" altLang="ko-KR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!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89750" y="5740881"/>
            <a:ext cx="304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u="sng" dirty="0" err="1" smtClean="0">
                <a:solidFill>
                  <a:srgbClr val="FF0000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권유직원</a:t>
            </a:r>
            <a:r>
              <a:rPr lang="ko-KR" altLang="en-US" sz="2400" b="1" u="sng" dirty="0" smtClean="0">
                <a:solidFill>
                  <a:srgbClr val="FF0000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 등록 필수</a:t>
            </a:r>
            <a:endParaRPr lang="ko-KR" altLang="en-US" sz="2400" b="1" u="sng" dirty="0">
              <a:solidFill>
                <a:srgbClr val="FF0000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1588422" y="5130574"/>
            <a:ext cx="970392" cy="42002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포인트가 10개인 별 36"/>
          <p:cNvSpPr/>
          <p:nvPr/>
        </p:nvSpPr>
        <p:spPr>
          <a:xfrm>
            <a:off x="4807446" y="1486433"/>
            <a:ext cx="1429028" cy="1011518"/>
          </a:xfrm>
          <a:prstGeom prst="star10">
            <a:avLst>
              <a:gd name="adj" fmla="val 28726"/>
              <a:gd name="hf" fmla="val 105146"/>
            </a:avLst>
          </a:prstGeom>
          <a:solidFill>
            <a:srgbClr val="C437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필수</a:t>
            </a:r>
            <a:endParaRPr lang="en-US" altLang="ko-KR" dirty="0">
              <a:latin typeface="KBIZ한마음고딕 R" panose="02020503020101020101" pitchFamily="18" charset="-127"/>
              <a:ea typeface="KBIZ한마음고딕 R" panose="02020503020101020101" pitchFamily="18" charset="-127"/>
            </a:endParaRPr>
          </a:p>
          <a:p>
            <a:pPr algn="ctr"/>
            <a:r>
              <a: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항목</a:t>
            </a:r>
            <a:endParaRPr lang="ko-KR" altLang="en-US" sz="3200" dirty="0">
              <a:latin typeface="KBIZ한마음고딕 R" panose="02020503020101020101" pitchFamily="18" charset="-127"/>
              <a:ea typeface="KBIZ한마음고딕 R" panose="02020503020101020101" pitchFamily="18" charset="-127"/>
            </a:endParaRPr>
          </a:p>
        </p:txBody>
      </p:sp>
      <p:sp>
        <p:nvSpPr>
          <p:cNvPr id="8" name="굽은 화살표 7"/>
          <p:cNvSpPr/>
          <p:nvPr/>
        </p:nvSpPr>
        <p:spPr>
          <a:xfrm>
            <a:off x="3670057" y="4447133"/>
            <a:ext cx="769947" cy="132644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77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6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올원뱅크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회원가입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357302" y="2391229"/>
            <a:ext cx="414848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간편비밀번호 설정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회원가입 완료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143248" y="4989758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농협체L" panose="02020603020101020101" pitchFamily="18" charset="-127"/>
                <a:ea typeface="농협체L" panose="02020603020101020101" pitchFamily="18" charset="-127"/>
              </a:rPr>
              <a:t>유의사항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370" y="5218358"/>
            <a:ext cx="43624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간편비밀번호 설정 시 동일한 숫자의 반복 또는 연속된 숫자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휴대폰번호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생년월일은 등록이 불가합니다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525" y="1584355"/>
            <a:ext cx="2801200" cy="4982400"/>
          </a:xfrm>
          <a:prstGeom prst="rect">
            <a:avLst/>
          </a:prstGeom>
          <a:ln w="6350">
            <a:solidFill>
              <a:srgbClr val="A6A6A6"/>
            </a:solidFill>
          </a:ln>
        </p:spPr>
      </p:pic>
      <p:cxnSp>
        <p:nvCxnSpPr>
          <p:cNvPr id="15" name="직선 연결선 14"/>
          <p:cNvCxnSpPr/>
          <p:nvPr/>
        </p:nvCxnSpPr>
        <p:spPr>
          <a:xfrm flipV="1">
            <a:off x="6298395" y="2314725"/>
            <a:ext cx="4169308" cy="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98395" y="166813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간편비밀번호 등록</a:t>
            </a:r>
            <a:endParaRPr lang="en-US" altLang="ko-KR" sz="32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1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올원뱅크 회원가입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12459" y="4941359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간편비밀번호를 사용할 수 없다고 합니다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0789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1568"/>
            <a:ext cx="10693311" cy="755969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073" y="5368956"/>
            <a:ext cx="1680525" cy="168052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E8FF0B9-6B1A-42A1-9258-47E970450FE3}"/>
              </a:ext>
            </a:extLst>
          </p:cNvPr>
          <p:cNvSpPr/>
          <p:nvPr/>
        </p:nvSpPr>
        <p:spPr>
          <a:xfrm>
            <a:off x="1526997" y="1351494"/>
            <a:ext cx="8494633" cy="430887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sz="54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</a:t>
            </a:r>
            <a:endParaRPr lang="en-US" altLang="ko-KR" sz="54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54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모바일 신청 가이드</a:t>
            </a:r>
            <a:endParaRPr lang="en-US" altLang="ko-KR" sz="54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en-US" altLang="ko-KR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[2</a:t>
            </a:r>
            <a:r>
              <a:rPr lang="ko-KR" altLang="en-US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 연결계좌 개설</a:t>
            </a:r>
            <a:r>
              <a:rPr lang="en-US" altLang="ko-KR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 </a:t>
            </a:r>
            <a:endParaRPr lang="ko-KR" altLang="en-US" sz="2000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AEB9A9CD-5009-49EB-87AF-8F973B00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297">
            <a:off x="9287667" y="1589534"/>
            <a:ext cx="1073338" cy="13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71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156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921919" y="2391929"/>
            <a:ext cx="354578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메인 화면 하단 메뉴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상품몰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클릭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!</a:t>
            </a: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입출금계좌개설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22008" y="4722221"/>
            <a:ext cx="3583735" cy="96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한국교원대학교 학생증 카드 결제 계좌는 농협은행 계좌를 연결해야 합니다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r>
              <a:rPr lang="ko-KR" altLang="en-US" sz="1200" dirty="0">
                <a:solidFill>
                  <a:schemeClr val="tx1"/>
                </a:solidFill>
              </a:rPr>
              <a:t>농협은행 계좌 </a:t>
            </a:r>
            <a:r>
              <a:rPr lang="ko-KR" altLang="en-US" sz="1200" dirty="0" err="1">
                <a:solidFill>
                  <a:schemeClr val="tx1"/>
                </a:solidFill>
              </a:rPr>
              <a:t>미보유</a:t>
            </a:r>
            <a:r>
              <a:rPr lang="ko-KR" altLang="en-US" sz="1200" dirty="0">
                <a:solidFill>
                  <a:schemeClr val="tx1"/>
                </a:solidFill>
              </a:rPr>
              <a:t> 시 개설 부탁드립니다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921919" y="4493621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계좌 개설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0951" y="4445222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 err="1">
                <a:solidFill>
                  <a:srgbClr val="DF4D43"/>
                </a:solidFill>
                <a:latin typeface="+mj-ea"/>
                <a:ea typeface="+mj-ea"/>
              </a:rPr>
              <a:t>입출식</a:t>
            </a:r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 계좌를 꼭 개설해야 하나요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?</a:t>
            </a:r>
          </a:p>
        </p:txBody>
      </p:sp>
      <p:pic>
        <p:nvPicPr>
          <p:cNvPr id="29" name="그림 28" descr="KakaoTalk_20230128_135042371">
            <a:extLst>
              <a:ext uri="{FF2B5EF4-FFF2-40B4-BE49-F238E27FC236}">
                <a16:creationId xmlns:a16="http://schemas.microsoft.com/office/drawing/2014/main" id="{46CF4EAC-163D-40D6-872E-145E3326BF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35" y="1721728"/>
            <a:ext cx="2279556" cy="4353070"/>
          </a:xfrm>
          <a:prstGeom prst="rect">
            <a:avLst/>
          </a:prstGeom>
        </p:spPr>
      </p:pic>
      <p:sp>
        <p:nvSpPr>
          <p:cNvPr id="31" name="직사각형 14"/>
          <p:cNvSpPr/>
          <p:nvPr/>
        </p:nvSpPr>
        <p:spPr>
          <a:xfrm flipV="1">
            <a:off x="2088573" y="5517573"/>
            <a:ext cx="396397" cy="321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0" name="직사각형 29"/>
          <p:cNvSpPr/>
          <p:nvPr/>
        </p:nvSpPr>
        <p:spPr>
          <a:xfrm>
            <a:off x="2088573" y="5310713"/>
            <a:ext cx="180000" cy="1906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</p:txBody>
      </p:sp>
      <p:pic>
        <p:nvPicPr>
          <p:cNvPr id="36" name="그림 35" descr="KakaoTalk_20230128_131542728_02">
            <a:extLst>
              <a:ext uri="{FF2B5EF4-FFF2-40B4-BE49-F238E27FC236}">
                <a16:creationId xmlns:a16="http://schemas.microsoft.com/office/drawing/2014/main" id="{E9E2D8F8-5137-4C16-BD5B-D872358EDC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002" y="1713362"/>
            <a:ext cx="2431220" cy="4270076"/>
          </a:xfrm>
          <a:prstGeom prst="rect">
            <a:avLst/>
          </a:prstGeom>
        </p:spPr>
      </p:pic>
      <p:sp>
        <p:nvSpPr>
          <p:cNvPr id="32" name="직사각형 14"/>
          <p:cNvSpPr/>
          <p:nvPr/>
        </p:nvSpPr>
        <p:spPr>
          <a:xfrm flipV="1">
            <a:off x="4634345" y="2030683"/>
            <a:ext cx="419316" cy="3612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3" name="직사각형 32"/>
          <p:cNvSpPr/>
          <p:nvPr/>
        </p:nvSpPr>
        <p:spPr>
          <a:xfrm>
            <a:off x="4632815" y="1826385"/>
            <a:ext cx="211188" cy="20429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94383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921919" y="2391929"/>
            <a:ext cx="354578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입출금계좌개설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상품 선택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신청하기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32400" y="4722221"/>
            <a:ext cx="3535304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입출금 계좌 개설 시 희망하는 상품으로 개설 부탁드립니다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endParaRPr lang="en-US" altLang="ko-KR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기존 보유하고 있는 상품과 중복 가입 불가능합니다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.)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921919" y="4493621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농협체L" panose="02020603020101020101" pitchFamily="18" charset="-127"/>
                <a:ea typeface="농협체L" panose="02020603020101020101" pitchFamily="18" charset="-127"/>
              </a:rPr>
              <a:t>유의사항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220927" y="1344168"/>
            <a:ext cx="2579544" cy="4763048"/>
            <a:chOff x="1640134" y="1208954"/>
            <a:chExt cx="1309441" cy="2383559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모서리가 둥근 직사각형 18"/>
            <p:cNvSpPr/>
            <p:nvPr/>
          </p:nvSpPr>
          <p:spPr>
            <a:xfrm flipV="1">
              <a:off x="2127840" y="1342006"/>
              <a:ext cx="334026" cy="28822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359277" y="2050221"/>
            <a:ext cx="211188" cy="20429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  <p:sp>
        <p:nvSpPr>
          <p:cNvPr id="31" name="직사각형 14"/>
          <p:cNvSpPr/>
          <p:nvPr/>
        </p:nvSpPr>
        <p:spPr>
          <a:xfrm flipV="1">
            <a:off x="1383253" y="2177039"/>
            <a:ext cx="745476" cy="2665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0" name="직사각형 29"/>
          <p:cNvSpPr/>
          <p:nvPr/>
        </p:nvSpPr>
        <p:spPr>
          <a:xfrm>
            <a:off x="1383253" y="1986388"/>
            <a:ext cx="204915" cy="1906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65" y="2282171"/>
            <a:ext cx="2347257" cy="30786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2" name="직사각형 14"/>
          <p:cNvSpPr/>
          <p:nvPr/>
        </p:nvSpPr>
        <p:spPr>
          <a:xfrm flipV="1">
            <a:off x="4371085" y="2257535"/>
            <a:ext cx="2291578" cy="24646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25" name="TextBox 24"/>
          <p:cNvSpPr txBox="1"/>
          <p:nvPr/>
        </p:nvSpPr>
        <p:spPr>
          <a:xfrm>
            <a:off x="6867099" y="1744698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계좌 개설</a:t>
            </a:r>
          </a:p>
        </p:txBody>
      </p:sp>
      <p:cxnSp>
        <p:nvCxnSpPr>
          <p:cNvPr id="26" name="직선 연결선 25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0951" y="4482580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기존 보유상품 중복 가입이 불가능합니다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29" name="그림 28" descr="KakaoTalk_20230128_131542728_02">
            <a:extLst>
              <a:ext uri="{FF2B5EF4-FFF2-40B4-BE49-F238E27FC236}">
                <a16:creationId xmlns:a16="http://schemas.microsoft.com/office/drawing/2014/main" id="{A66C63F7-22D0-415A-8030-A3666AFA1E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174" y="1763225"/>
            <a:ext cx="2424177" cy="4270076"/>
          </a:xfrm>
          <a:prstGeom prst="rect">
            <a:avLst/>
          </a:prstGeom>
        </p:spPr>
      </p:pic>
      <p:sp>
        <p:nvSpPr>
          <p:cNvPr id="34" name="직사각형 14">
            <a:extLst>
              <a:ext uri="{FF2B5EF4-FFF2-40B4-BE49-F238E27FC236}">
                <a16:creationId xmlns:a16="http://schemas.microsoft.com/office/drawing/2014/main" id="{36AA16F6-711E-4EA5-929C-96DDB809B394}"/>
              </a:ext>
            </a:extLst>
          </p:cNvPr>
          <p:cNvSpPr/>
          <p:nvPr/>
        </p:nvSpPr>
        <p:spPr>
          <a:xfrm flipV="1">
            <a:off x="1732332" y="2113384"/>
            <a:ext cx="396397" cy="321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</p:spTree>
    <p:extLst>
      <p:ext uri="{BB962C8B-B14F-4D97-AF65-F5344CB8AC3E}">
        <p14:creationId xmlns:p14="http://schemas.microsoft.com/office/powerpoint/2010/main" val="310206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1919" y="2391929"/>
            <a:ext cx="354578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통신사 및 번호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본인 인증 약관 전체동의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74820" y="4214752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계좌 개설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0320" y="4507039"/>
            <a:ext cx="3795981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본인 인증은 본인 명의 휴대전화만 가능합니다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43852" y="4198196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문자 인증이 되지 않습니다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2719A8C2-8285-4251-B4AA-12332E131BFD}"/>
              </a:ext>
            </a:extLst>
          </p:cNvPr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31" name="모서리가 둥근 직사각형 5">
              <a:extLst>
                <a:ext uri="{FF2B5EF4-FFF2-40B4-BE49-F238E27FC236}">
                  <a16:creationId xmlns:a16="http://schemas.microsoft.com/office/drawing/2014/main" id="{C7D217F6-6A3B-4D44-938F-CD83972CE538}"/>
                </a:ext>
              </a:extLst>
            </p:cNvPr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6">
              <a:extLst>
                <a:ext uri="{FF2B5EF4-FFF2-40B4-BE49-F238E27FC236}">
                  <a16:creationId xmlns:a16="http://schemas.microsoft.com/office/drawing/2014/main" id="{1816B2B3-4A64-46C1-9836-9B13CEE8E715}"/>
                </a:ext>
              </a:extLst>
            </p:cNvPr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3" name="그림 32">
            <a:extLst>
              <a:ext uri="{FF2B5EF4-FFF2-40B4-BE49-F238E27FC236}">
                <a16:creationId xmlns:a16="http://schemas.microsoft.com/office/drawing/2014/main" id="{BD3F00B3-08FD-4A7D-AAAD-74319C46CB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" t="6365" r="42" b="6437"/>
          <a:stretch/>
        </p:blipFill>
        <p:spPr>
          <a:xfrm>
            <a:off x="2356055" y="1754147"/>
            <a:ext cx="3109563" cy="46774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77169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511" y="-1778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모서리가 둥근 직사각형 10"/>
          <p:cNvSpPr/>
          <p:nvPr/>
        </p:nvSpPr>
        <p:spPr>
          <a:xfrm>
            <a:off x="6143248" y="4989758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370" y="5218358"/>
            <a:ext cx="4362495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금융감독원 대포통장 방지 정책으로 최근 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20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영업일 내에 계좌를 만든 적이 있다면 지금은 개설이 불가능합니다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</a:p>
          <a:p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신분증과 재학증명서 지참 후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교원대출장소로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내점해주세요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" t="5977" r="1580" b="3716"/>
          <a:stretch/>
        </p:blipFill>
        <p:spPr>
          <a:xfrm>
            <a:off x="2474108" y="1633584"/>
            <a:ext cx="2891633" cy="497213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6298395" y="166813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약관동의</a:t>
            </a:r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6298395" y="2314725"/>
            <a:ext cx="4169308" cy="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210410" y="2401302"/>
            <a:ext cx="422817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전체 내용 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전체 동의 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OR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필수 동의 </a:t>
            </a: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06108" y="4896962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단기간 다수 계좌가 무엇인가요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?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143248" y="4289839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2280" y="4241440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 err="1">
                <a:solidFill>
                  <a:srgbClr val="DF4D43"/>
                </a:solidFill>
                <a:latin typeface="+mj-ea"/>
                <a:ea typeface="+mj-ea"/>
              </a:rPr>
              <a:t>미국국적자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혹은 이중국적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) </a:t>
            </a:r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입니다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56198" y="4541784"/>
            <a:ext cx="358373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순수 한국국적자외에는 온라인 신청이 불가능합니다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241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-16126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-16126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922008" y="4471653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921919" y="4715642"/>
            <a:ext cx="3583735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촬영 시 빛 반사가 없는 어두운 배경에서 촬영 부탁드립니다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2" name="그림 1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5" b="6278"/>
          <a:stretch/>
        </p:blipFill>
        <p:spPr>
          <a:xfrm>
            <a:off x="1356873" y="1873526"/>
            <a:ext cx="2340000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798" y="1850800"/>
            <a:ext cx="2341997" cy="410724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6" t="48861" r="14769" b="20713"/>
          <a:stretch/>
        </p:blipFill>
        <p:spPr bwMode="auto">
          <a:xfrm>
            <a:off x="4420660" y="2033338"/>
            <a:ext cx="2142576" cy="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본인 확인</a:t>
            </a:r>
          </a:p>
        </p:txBody>
      </p:sp>
      <p:cxnSp>
        <p:nvCxnSpPr>
          <p:cNvPr id="27" name="직선 연결선 26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98061" y="2415743"/>
            <a:ext cx="354578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신분증 촬영하기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정보 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91040" y="4438643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신분증 인식이 잘 되지않습니다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5361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6974088" y="2188781"/>
            <a:ext cx="3519623" cy="3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74131" y="161189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실명 인증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51156" y="2359727"/>
            <a:ext cx="17287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영상통화</a:t>
            </a:r>
            <a:r>
              <a:rPr lang="en-US" altLang="ko-KR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인증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/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영상통화 진행</a:t>
            </a: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/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0" b="7264"/>
          <a:stretch/>
        </p:blipFill>
        <p:spPr>
          <a:xfrm>
            <a:off x="1346516" y="1787579"/>
            <a:ext cx="2359989" cy="40994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9" name="직선 연결선 8"/>
          <p:cNvCxnSpPr/>
          <p:nvPr/>
        </p:nvCxnSpPr>
        <p:spPr>
          <a:xfrm>
            <a:off x="8701843" y="2235536"/>
            <a:ext cx="0" cy="221127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756770" y="2323997"/>
            <a:ext cx="182453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농협계좌확인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/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계좌번호 입력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/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비밀번호 입력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/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4"/>
          <a:stretch/>
        </p:blipFill>
        <p:spPr>
          <a:xfrm>
            <a:off x="4324305" y="1787579"/>
            <a:ext cx="2382736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2" name="TextBox 31"/>
          <p:cNvSpPr txBox="1"/>
          <p:nvPr/>
        </p:nvSpPr>
        <p:spPr>
          <a:xfrm>
            <a:off x="9511904" y="1751208"/>
            <a:ext cx="1279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</a:rPr>
              <a:t>※ 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</a:rPr>
              <a:t>농협 계좌인 경우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5554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47" y="156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98061" y="4480972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898061" y="4709572"/>
            <a:ext cx="3583735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0000"/>
                </a:solidFill>
                <a:latin typeface="맑은 고딕" pitchFamily="50" charset="-127"/>
              </a:rPr>
              <a:t>입력한 타행 계좌 입금 </a:t>
            </a:r>
            <a:r>
              <a:rPr lang="ko-KR" altLang="en-US" sz="1100" dirty="0" err="1">
                <a:solidFill>
                  <a:srgbClr val="000000"/>
                </a:solidFill>
                <a:latin typeface="맑은 고딕" pitchFamily="50" charset="-127"/>
              </a:rPr>
              <a:t>기록사항에</a:t>
            </a:r>
            <a:r>
              <a:rPr lang="ko-KR" altLang="en-US" sz="1100" dirty="0">
                <a:solidFill>
                  <a:srgbClr val="000000"/>
                </a:solidFill>
                <a:latin typeface="맑은 고딕" pitchFamily="50" charset="-127"/>
              </a:rPr>
              <a:t> 표시된 숫자 </a:t>
            </a:r>
            <a:r>
              <a:rPr lang="en-US" altLang="ko-KR" sz="1100" dirty="0">
                <a:solidFill>
                  <a:srgbClr val="000000"/>
                </a:solidFill>
                <a:latin typeface="맑은 고딕" pitchFamily="50" charset="-127"/>
              </a:rPr>
              <a:t>6</a:t>
            </a:r>
            <a:r>
              <a:rPr lang="ko-KR" altLang="en-US" sz="1100" dirty="0">
                <a:solidFill>
                  <a:srgbClr val="000000"/>
                </a:solidFill>
                <a:latin typeface="맑은 고딕" pitchFamily="50" charset="-127"/>
              </a:rPr>
              <a:t>자리를 입력해주세요</a:t>
            </a:r>
            <a:r>
              <a:rPr lang="en-US" altLang="ko-KR" sz="1100" dirty="0">
                <a:solidFill>
                  <a:srgbClr val="000000"/>
                </a:solidFill>
                <a:latin typeface="맑은 고딕" pitchFamily="50" charset="-127"/>
              </a:rPr>
              <a:t>.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361354" y="1826034"/>
            <a:ext cx="2307600" cy="4104000"/>
            <a:chOff x="7075489" y="1885997"/>
            <a:chExt cx="2722487" cy="4787291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910"/>
            <a:stretch/>
          </p:blipFill>
          <p:spPr bwMode="auto">
            <a:xfrm>
              <a:off x="7075489" y="1885997"/>
              <a:ext cx="2722487" cy="3010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2" descr="C:\Users\nonghyup\Pictures\1원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489" y="2173288"/>
              <a:ext cx="2722487" cy="45000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5" b="10656"/>
          <a:stretch/>
        </p:blipFill>
        <p:spPr>
          <a:xfrm>
            <a:off x="1349244" y="1830619"/>
            <a:ext cx="2345690" cy="40994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7446995" y="1743006"/>
            <a:ext cx="2579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본인 확인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921919" y="2391929"/>
            <a:ext cx="354578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은행 선택 및 계좌번호 입력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en-US" altLang="ko-KR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1</a:t>
            </a:r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원 송금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인증번호 입력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37604" y="4492801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인증번호가 무엇인가요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7F280FB-5038-498F-B61D-C37D8A9949A2}"/>
              </a:ext>
            </a:extLst>
          </p:cNvPr>
          <p:cNvSpPr txBox="1"/>
          <p:nvPr/>
        </p:nvSpPr>
        <p:spPr>
          <a:xfrm>
            <a:off x="9672935" y="1821215"/>
            <a:ext cx="1279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</a:rPr>
              <a:t>※ 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</a:rPr>
              <a:t>타 은행</a:t>
            </a:r>
            <a:endParaRPr lang="en-US" altLang="ko-KR" sz="1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</a:rPr>
              <a:t>계좌인 경우</a:t>
            </a:r>
          </a:p>
        </p:txBody>
      </p:sp>
    </p:spTree>
    <p:extLst>
      <p:ext uri="{BB962C8B-B14F-4D97-AF65-F5344CB8AC3E}">
        <p14:creationId xmlns:p14="http://schemas.microsoft.com/office/powerpoint/2010/main" val="3527154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29" y="1777329"/>
            <a:ext cx="2280687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1" name="Picture 3" descr="C:\Users\nonghyup\Downloads\프론비즈_김상일과장\디자인시안\101548112_4_반입요청드립니다_191118\반입요청\1934\Screenshot_2019-11-19-09-15-05.png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3" b="11673"/>
          <a:stretch/>
        </p:blipFill>
        <p:spPr bwMode="auto">
          <a:xfrm>
            <a:off x="4340693" y="1777329"/>
            <a:ext cx="2340000" cy="4104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867099" y="1689311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고객 정보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921919" y="2391929"/>
            <a:ext cx="3545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고객 정보 확인 및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88411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6972300" y="1940771"/>
            <a:ext cx="3521411" cy="23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72299" y="1410621"/>
            <a:ext cx="3533776" cy="46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비밀번호 및 </a:t>
            </a:r>
            <a:r>
              <a:rPr lang="ko-KR" altLang="en-US" sz="2400" b="1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관리영업점</a:t>
            </a:r>
            <a:endParaRPr lang="ko-KR" altLang="en-US" sz="24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972299" y="2050775"/>
            <a:ext cx="35337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통장 비밀번호 설정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dirty="0"/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계약서류 </a:t>
            </a:r>
            <a:r>
              <a:rPr lang="ko-KR" altLang="en-US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수령방식</a:t>
            </a: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선택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dirty="0"/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이메일 입력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권유직원</a:t>
            </a: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및 </a:t>
            </a:r>
            <a:r>
              <a:rPr lang="ko-KR" altLang="en-US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관리영업점</a:t>
            </a: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입력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다음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 b="12635"/>
          <a:stretch/>
        </p:blipFill>
        <p:spPr>
          <a:xfrm>
            <a:off x="1366505" y="1910473"/>
            <a:ext cx="2340000" cy="383770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" t="46793" r="498" b="5410"/>
          <a:stretch/>
        </p:blipFill>
        <p:spPr>
          <a:xfrm>
            <a:off x="4356893" y="1910473"/>
            <a:ext cx="2307600" cy="238692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5" name="직사각형 14"/>
          <p:cNvSpPr/>
          <p:nvPr/>
        </p:nvSpPr>
        <p:spPr>
          <a:xfrm>
            <a:off x="3966677" y="5869577"/>
            <a:ext cx="1552288" cy="188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14"/>
          <p:cNvSpPr/>
          <p:nvPr/>
        </p:nvSpPr>
        <p:spPr>
          <a:xfrm flipV="1">
            <a:off x="4453905" y="2947012"/>
            <a:ext cx="2113576" cy="23166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27" name="직사각형 2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929145" y="5003733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98061" y="5248235"/>
            <a:ext cx="379533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추후 학생증 사후관리를 위하여 </a:t>
            </a:r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권유직원 및 농협 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  <a:ea typeface="+mj-ea"/>
              </a:rPr>
              <a:t>교원대출장소</a:t>
            </a:r>
            <a:r>
              <a:rPr lang="ko-KR" altLang="en-US" sz="1200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필히 입력 부탁드립니다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60732" y="4753621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 err="1">
                <a:solidFill>
                  <a:srgbClr val="DF4D43"/>
                </a:solidFill>
                <a:latin typeface="+mj-ea"/>
                <a:ea typeface="+mj-ea"/>
              </a:rPr>
              <a:t>권유직원을</a:t>
            </a:r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 꼭 </a:t>
            </a:r>
            <a:r>
              <a:rPr lang="ko-KR" altLang="en-US" sz="1200" b="1" dirty="0" err="1">
                <a:solidFill>
                  <a:srgbClr val="DF4D43"/>
                </a:solidFill>
                <a:latin typeface="+mj-ea"/>
                <a:ea typeface="+mj-ea"/>
              </a:rPr>
              <a:t>넣어야하나요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?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53946CC-9351-48AD-810A-94F911582B3B}"/>
              </a:ext>
            </a:extLst>
          </p:cNvPr>
          <p:cNvSpPr/>
          <p:nvPr/>
        </p:nvSpPr>
        <p:spPr>
          <a:xfrm>
            <a:off x="1548245" y="4468091"/>
            <a:ext cx="540328" cy="168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잉크 3">
                <a:extLst>
                  <a:ext uri="{FF2B5EF4-FFF2-40B4-BE49-F238E27FC236}">
                    <a16:creationId xmlns:a16="http://schemas.microsoft.com/office/drawing/2014/main" id="{466218F4-0FB1-90EC-41DF-041B3B17F357}"/>
                  </a:ext>
                </a:extLst>
              </p14:cNvPr>
              <p14:cNvContentPartPr/>
              <p14:nvPr/>
            </p14:nvContentPartPr>
            <p14:xfrm>
              <a:off x="4090653" y="5574040"/>
              <a:ext cx="360" cy="360"/>
            </p14:xfrm>
          </p:contentPart>
        </mc:Choice>
        <mc:Fallback xmlns="">
          <p:pic>
            <p:nvPicPr>
              <p:cNvPr id="4" name="잉크 3">
                <a:extLst>
                  <a:ext uri="{FF2B5EF4-FFF2-40B4-BE49-F238E27FC236}">
                    <a16:creationId xmlns:a16="http://schemas.microsoft.com/office/drawing/2014/main" id="{466218F4-0FB1-90EC-41DF-041B3B17F3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2013" y="5565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28C52948-798F-CBD8-DC5C-4EFA1AF15173}"/>
                  </a:ext>
                </a:extLst>
              </p14:cNvPr>
              <p14:cNvContentPartPr/>
              <p14:nvPr/>
            </p14:nvContentPartPr>
            <p14:xfrm>
              <a:off x="3952773" y="5519320"/>
              <a:ext cx="572040" cy="96480"/>
            </p14:xfrm>
          </p:contentPart>
        </mc:Choice>
        <mc:Fallback xmlns=""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28C52948-798F-CBD8-DC5C-4EFA1AF1517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43773" y="5510320"/>
                <a:ext cx="58968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09FC066C-608F-9C02-6989-C11A65F4F898}"/>
                  </a:ext>
                </a:extLst>
              </p14:cNvPr>
              <p14:cNvContentPartPr/>
              <p14:nvPr/>
            </p14:nvContentPartPr>
            <p14:xfrm>
              <a:off x="5158413" y="5518600"/>
              <a:ext cx="3240" cy="1440"/>
            </p14:xfrm>
          </p:contentPart>
        </mc:Choice>
        <mc:Fallback xmlns=""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09FC066C-608F-9C02-6989-C11A65F4F8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49413" y="5509960"/>
                <a:ext cx="208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7D7A6762-A370-0D3C-D9BB-D61210322C20}"/>
                  </a:ext>
                </a:extLst>
              </p14:cNvPr>
              <p14:cNvContentPartPr/>
              <p14:nvPr/>
            </p14:nvContentPartPr>
            <p14:xfrm>
              <a:off x="4919373" y="5503840"/>
              <a:ext cx="497160" cy="138960"/>
            </p14:xfrm>
          </p:contentPart>
        </mc:Choice>
        <mc:Fallback xmlns=""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7D7A6762-A370-0D3C-D9BB-D61210322C2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10733" y="5494840"/>
                <a:ext cx="51480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잉크 13">
                <a:extLst>
                  <a:ext uri="{FF2B5EF4-FFF2-40B4-BE49-F238E27FC236}">
                    <a16:creationId xmlns:a16="http://schemas.microsoft.com/office/drawing/2014/main" id="{7728D574-655A-4229-FF63-BD9E05142351}"/>
                  </a:ext>
                </a:extLst>
              </p14:cNvPr>
              <p14:cNvContentPartPr/>
              <p14:nvPr/>
            </p14:nvContentPartPr>
            <p14:xfrm>
              <a:off x="4950333" y="5536960"/>
              <a:ext cx="331920" cy="98640"/>
            </p14:xfrm>
          </p:contentPart>
        </mc:Choice>
        <mc:Fallback xmlns="">
          <p:pic>
            <p:nvPicPr>
              <p:cNvPr id="14" name="잉크 13">
                <a:extLst>
                  <a:ext uri="{FF2B5EF4-FFF2-40B4-BE49-F238E27FC236}">
                    <a16:creationId xmlns:a16="http://schemas.microsoft.com/office/drawing/2014/main" id="{7728D574-655A-4229-FF63-BD9E0514235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41693" y="5527960"/>
                <a:ext cx="34956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잉크 36">
                <a:extLst>
                  <a:ext uri="{FF2B5EF4-FFF2-40B4-BE49-F238E27FC236}">
                    <a16:creationId xmlns:a16="http://schemas.microsoft.com/office/drawing/2014/main" id="{7CA398A8-9859-7E05-76AC-51637C57332E}"/>
                  </a:ext>
                </a:extLst>
              </p14:cNvPr>
              <p14:cNvContentPartPr/>
              <p14:nvPr/>
            </p14:nvContentPartPr>
            <p14:xfrm>
              <a:off x="1509453" y="5404680"/>
              <a:ext cx="828000" cy="170280"/>
            </p14:xfrm>
          </p:contentPart>
        </mc:Choice>
        <mc:Fallback xmlns="">
          <p:pic>
            <p:nvPicPr>
              <p:cNvPr id="37" name="잉크 36">
                <a:extLst>
                  <a:ext uri="{FF2B5EF4-FFF2-40B4-BE49-F238E27FC236}">
                    <a16:creationId xmlns:a16="http://schemas.microsoft.com/office/drawing/2014/main" id="{7CA398A8-9859-7E05-76AC-51637C57332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500813" y="5395680"/>
                <a:ext cx="84564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7E6A47BB-670E-32DA-C8AD-D0C8FD96DAA8}"/>
              </a:ext>
            </a:extLst>
          </p:cNvPr>
          <p:cNvSpPr txBox="1"/>
          <p:nvPr/>
        </p:nvSpPr>
        <p:spPr>
          <a:xfrm>
            <a:off x="1962806" y="5366709"/>
            <a:ext cx="8835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교원대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3973216" y="4746195"/>
            <a:ext cx="1832926" cy="1843210"/>
          </a:xfrm>
          <a:prstGeom prst="roundRect">
            <a:avLst/>
          </a:prstGeom>
          <a:solidFill>
            <a:srgbClr val="FBF1AB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u="sng" dirty="0" smtClean="0">
                <a:solidFill>
                  <a:srgbClr val="0000FF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교원대</a:t>
            </a:r>
            <a:r>
              <a:rPr lang="ko-KR" altLang="en-US" b="1" u="sng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검색</a:t>
            </a:r>
            <a:endParaRPr lang="en-US" altLang="ko-KR" dirty="0" smtClean="0">
              <a:solidFill>
                <a:schemeClr val="tx1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  <a:p>
            <a:pPr algn="ctr"/>
            <a:endParaRPr lang="en-US" altLang="ko-KR" sz="2400" dirty="0" smtClean="0">
              <a:solidFill>
                <a:schemeClr val="tx1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  <a:p>
            <a:pPr algn="ctr"/>
            <a:r>
              <a:rPr lang="ko-KR" altLang="en-US" dirty="0" err="1" smtClean="0">
                <a:solidFill>
                  <a:srgbClr val="0000FF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박혜민</a:t>
            </a:r>
            <a:r>
              <a:rPr lang="en-US" altLang="ko-KR" dirty="0" smtClean="0">
                <a:solidFill>
                  <a:srgbClr val="0000FF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,</a:t>
            </a:r>
            <a:r>
              <a:rPr lang="ko-KR" altLang="en-US" dirty="0" smtClean="0">
                <a:solidFill>
                  <a:srgbClr val="0000FF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김영주</a:t>
            </a:r>
            <a:endParaRPr lang="en-US" altLang="ko-KR" dirty="0" smtClean="0">
              <a:solidFill>
                <a:srgbClr val="0000FF"/>
              </a:solidFill>
              <a:latin typeface="농협체M" panose="02020603020101020101" pitchFamily="18" charset="-127"/>
              <a:ea typeface="농협체M" panose="02020603020101020101" pitchFamily="18" charset="-127"/>
            </a:endParaRPr>
          </a:p>
          <a:p>
            <a:pPr algn="ctr"/>
            <a:r>
              <a:rPr lang="en-US" altLang="ko-KR" sz="2400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교원대</a:t>
            </a:r>
            <a:r>
              <a:rPr lang="en-US" altLang="ko-KR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&lt;</a:t>
            </a:r>
            <a:r>
              <a:rPr lang="ko-KR" altLang="en-US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출</a:t>
            </a:r>
            <a:r>
              <a:rPr lang="en-US" altLang="ko-KR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&gt;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클릭</a:t>
            </a:r>
            <a:r>
              <a:rPr lang="en-US" altLang="ko-KR" dirty="0" smtClean="0">
                <a:solidFill>
                  <a:schemeClr val="tx1"/>
                </a:solidFill>
                <a:latin typeface="농협체M" panose="02020603020101020101" pitchFamily="18" charset="-127"/>
                <a:ea typeface="농협체M" panose="02020603020101020101" pitchFamily="18" charset="-127"/>
              </a:rPr>
              <a:t>!</a:t>
            </a:r>
          </a:p>
        </p:txBody>
      </p:sp>
      <p:sp>
        <p:nvSpPr>
          <p:cNvPr id="16" name="오른쪽 화살표 15"/>
          <p:cNvSpPr/>
          <p:nvPr/>
        </p:nvSpPr>
        <p:spPr>
          <a:xfrm>
            <a:off x="2925423" y="5379597"/>
            <a:ext cx="924030" cy="2333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포인트가 10개인 별 31"/>
          <p:cNvSpPr/>
          <p:nvPr/>
        </p:nvSpPr>
        <p:spPr>
          <a:xfrm>
            <a:off x="3591460" y="3997063"/>
            <a:ext cx="1129021" cy="799162"/>
          </a:xfrm>
          <a:prstGeom prst="star10">
            <a:avLst>
              <a:gd name="adj" fmla="val 28726"/>
              <a:gd name="hf" fmla="val 105146"/>
            </a:avLst>
          </a:prstGeom>
          <a:solidFill>
            <a:srgbClr val="C437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필수</a:t>
            </a:r>
            <a:endParaRPr lang="en-US" altLang="ko-KR" sz="1200" dirty="0">
              <a:latin typeface="KBIZ한마음고딕 R" panose="02020503020101020101" pitchFamily="18" charset="-127"/>
              <a:ea typeface="KBIZ한마음고딕 R" panose="02020503020101020101" pitchFamily="18" charset="-127"/>
            </a:endParaRPr>
          </a:p>
          <a:p>
            <a:pPr algn="ctr"/>
            <a:r>
              <a:rPr lang="ko-KR" altLang="en-US" sz="1200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항목</a:t>
            </a:r>
            <a:endParaRPr lang="ko-KR" altLang="en-US" sz="2000" dirty="0">
              <a:latin typeface="KBIZ한마음고딕 R" panose="02020503020101020101" pitchFamily="18" charset="-127"/>
              <a:ea typeface="KBIZ한마음고딕 R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9636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연결계좌 개설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8" b="4176"/>
          <a:stretch/>
        </p:blipFill>
        <p:spPr>
          <a:xfrm>
            <a:off x="1405234" y="1777329"/>
            <a:ext cx="2304000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2" b="24791"/>
          <a:stretch/>
        </p:blipFill>
        <p:spPr>
          <a:xfrm>
            <a:off x="4358693" y="2027933"/>
            <a:ext cx="2304000" cy="350302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5" name="직사각형 14"/>
          <p:cNvSpPr/>
          <p:nvPr/>
        </p:nvSpPr>
        <p:spPr>
          <a:xfrm>
            <a:off x="2079738" y="4471342"/>
            <a:ext cx="1552288" cy="188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952560" y="4284826"/>
            <a:ext cx="611200" cy="186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867099" y="1689311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개설 완료</a:t>
            </a:r>
          </a:p>
        </p:txBody>
      </p:sp>
      <p:cxnSp>
        <p:nvCxnSpPr>
          <p:cNvPr id="26" name="직선 연결선 25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921919" y="2391929"/>
            <a:ext cx="3545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예금계약서 작성 체크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연결계좌 개설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93E3C4-2918-BD42-CCC6-E2704FE3689F}"/>
              </a:ext>
            </a:extLst>
          </p:cNvPr>
          <p:cNvSpPr txBox="1"/>
          <p:nvPr/>
        </p:nvSpPr>
        <p:spPr>
          <a:xfrm>
            <a:off x="2783942" y="4162640"/>
            <a:ext cx="8256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교원대</a:t>
            </a:r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</a:t>
            </a:r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2105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11" cy="755969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794028" y="1351494"/>
            <a:ext cx="3960571" cy="1538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altLang="ko-KR" sz="5400" b="1" dirty="0">
              <a:ln w="19050">
                <a:solidFill>
                  <a:srgbClr val="82BF24">
                    <a:alpha val="47000"/>
                  </a:srgbClr>
                </a:solidFill>
              </a:ln>
              <a:solidFill>
                <a:schemeClr val="bg1"/>
              </a:solidFill>
              <a:latin typeface="경기천년제목V Bold" panose="02020803020101020101" pitchFamily="18" charset="-127"/>
              <a:ea typeface="경기천년제목V Bold" panose="02020803020101020101" pitchFamily="18" charset="-127"/>
            </a:endParaRPr>
          </a:p>
          <a:p>
            <a:endParaRPr lang="en-US" altLang="ko-KR" sz="2000" b="1" dirty="0">
              <a:latin typeface="KBIZ한마음고딕 R" panose="02020503020101020101" pitchFamily="18" charset="-127"/>
              <a:ea typeface="KBIZ한마음고딕 R" panose="02020503020101020101" pitchFamily="18" charset="-127"/>
            </a:endParaRPr>
          </a:p>
          <a:p>
            <a:r>
              <a:rPr lang="ko-KR" altLang="en-US" sz="2000" b="1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 </a:t>
            </a:r>
            <a:endParaRPr lang="ko-KR" altLang="en-US" sz="20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602" y="5508244"/>
            <a:ext cx="1680525" cy="168052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21F6F76-8245-4C56-A1E7-F52F848F2E35}"/>
              </a:ext>
            </a:extLst>
          </p:cNvPr>
          <p:cNvSpPr/>
          <p:nvPr/>
        </p:nvSpPr>
        <p:spPr>
          <a:xfrm>
            <a:off x="1526997" y="1351494"/>
            <a:ext cx="8494633" cy="430887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sz="54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</a:t>
            </a:r>
            <a:endParaRPr lang="en-US" altLang="ko-KR" sz="54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54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모바일 신청 가이드</a:t>
            </a:r>
            <a:endParaRPr lang="en-US" altLang="ko-KR" sz="54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en-US" altLang="ko-KR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[3</a:t>
            </a:r>
            <a:r>
              <a:rPr lang="ko-KR" altLang="en-US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 학생증 카드신청</a:t>
            </a:r>
            <a:r>
              <a:rPr lang="en-US" altLang="ko-KR" sz="5400" b="1" dirty="0">
                <a:solidFill>
                  <a:srgbClr val="75BB4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 </a:t>
            </a:r>
            <a:endParaRPr lang="ko-KR" altLang="en-US" sz="2000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196C8E5-24D3-45EA-9A79-D16B27AF4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297">
            <a:off x="9287667" y="1589534"/>
            <a:ext cx="1073338" cy="13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3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-1778"/>
            <a:ext cx="10693311" cy="7563041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3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학생증카드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 flipV="1">
            <a:off x="518168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867099" y="1721728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카드 신청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98061" y="2616947"/>
            <a:ext cx="3545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메인 화면 하단메뉴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상품몰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ea typeface="경기천년바탕 Bold" panose="02020803020101020101"/>
              </a:rPr>
              <a:t>연결 화면 하단 전체상품 </a:t>
            </a:r>
            <a:endParaRPr lang="en-US" altLang="ko-KR" sz="2200" dirty="0">
              <a:ea typeface="경기천년바탕 Bold" panose="02020803020101020101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/>
            </a:endParaRPr>
          </a:p>
          <a:p>
            <a:pPr algn="ctr"/>
            <a:r>
              <a:rPr lang="ko-KR" altLang="en-US" sz="2200" dirty="0" smtClean="0">
                <a:ea typeface="경기천년바탕 Bold" panose="02020803020101020101"/>
              </a:rPr>
              <a:t>카드</a:t>
            </a:r>
            <a:endParaRPr lang="en-US" altLang="ko-KR" sz="2200" dirty="0" smtClean="0">
              <a:ea typeface="경기천년바탕 Bold" panose="02020803020101020101"/>
            </a:endParaRPr>
          </a:p>
          <a:p>
            <a:pPr algn="ctr"/>
            <a:r>
              <a:rPr lang="ko-KR" altLang="en-US" sz="2200" dirty="0" smtClean="0">
                <a:latin typeface="경기천년바탕 Bold" panose="02020803020101020101" pitchFamily="18" charset="-127"/>
                <a:ea typeface="경기천년바탕 Bold" panose="02020803020101020101"/>
              </a:rPr>
              <a:t>▼</a:t>
            </a:r>
            <a:endParaRPr lang="en-US" altLang="ko-KR" sz="2200" dirty="0" smtClean="0">
              <a:latin typeface="경기천년바탕 Bold" panose="02020803020101020101" pitchFamily="18" charset="-127"/>
              <a:ea typeface="경기천년바탕 Bold" panose="02020803020101020101"/>
            </a:endParaRPr>
          </a:p>
          <a:p>
            <a:pPr algn="ctr"/>
            <a:r>
              <a:rPr lang="ko-KR" altLang="en-US" sz="2200" dirty="0" smtClean="0">
                <a:ea typeface="경기천년바탕 Bold" panose="02020803020101020101"/>
              </a:rPr>
              <a:t>학생증 체크카드</a:t>
            </a:r>
            <a:endParaRPr lang="en-US" altLang="ko-KR" sz="2200" dirty="0" smtClean="0">
              <a:ea typeface="경기천년바탕 Bold" panose="02020803020101020101"/>
            </a:endParaRPr>
          </a:p>
          <a:p>
            <a:pPr algn="ctr"/>
            <a:r>
              <a:rPr lang="ko-KR" altLang="en-US" sz="2200" dirty="0" smtClean="0">
                <a:latin typeface="경기천년바탕 Bold" panose="02020803020101020101" pitchFamily="18" charset="-127"/>
                <a:ea typeface="경기천년바탕 Bold" panose="02020803020101020101"/>
              </a:rPr>
              <a:t>▼</a:t>
            </a:r>
            <a:endParaRPr lang="en-US" altLang="ko-KR" sz="2200" dirty="0" smtClean="0">
              <a:ea typeface="경기천년바탕 Bold" panose="02020803020101020101"/>
            </a:endParaRPr>
          </a:p>
          <a:p>
            <a:pPr algn="ctr"/>
            <a:r>
              <a:rPr lang="ko-KR" altLang="en-US" sz="2200" dirty="0" smtClean="0">
                <a:ea typeface="경기천년바탕 Bold" panose="02020803020101020101"/>
              </a:rPr>
              <a:t>한국교원대학교</a:t>
            </a:r>
            <a:endParaRPr lang="en-US" altLang="ko-KR" sz="2200" dirty="0">
              <a:ea typeface="경기천년바탕 Bold" panose="02020803020101020101"/>
            </a:endParaRPr>
          </a:p>
          <a:p>
            <a:pPr algn="ctr"/>
            <a:endParaRPr lang="ko-KR" altLang="en-US" sz="2200" dirty="0">
              <a:ea typeface="경기천년바탕 Bold" panose="02020803020101020101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학생증 카드신청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pic>
        <p:nvPicPr>
          <p:cNvPr id="19" name="그림 18" descr="KakaoTalk_20230128_135042371">
            <a:extLst>
              <a:ext uri="{FF2B5EF4-FFF2-40B4-BE49-F238E27FC236}">
                <a16:creationId xmlns:a16="http://schemas.microsoft.com/office/drawing/2014/main" id="{75C5ACE2-48E4-4044-8A9A-FEDFB4EBD2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991" y="1721728"/>
            <a:ext cx="2363649" cy="4353070"/>
          </a:xfrm>
          <a:prstGeom prst="rect">
            <a:avLst/>
          </a:prstGeom>
        </p:spPr>
      </p:pic>
      <p:sp>
        <p:nvSpPr>
          <p:cNvPr id="31" name="직사각형 14"/>
          <p:cNvSpPr/>
          <p:nvPr/>
        </p:nvSpPr>
        <p:spPr>
          <a:xfrm flipV="1">
            <a:off x="2109356" y="5527631"/>
            <a:ext cx="366354" cy="3119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0" name="직사각형 29"/>
          <p:cNvSpPr/>
          <p:nvPr/>
        </p:nvSpPr>
        <p:spPr>
          <a:xfrm>
            <a:off x="2112533" y="5336980"/>
            <a:ext cx="180000" cy="1906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</p:txBody>
      </p:sp>
      <p:pic>
        <p:nvPicPr>
          <p:cNvPr id="34" name="그림 33" descr="KakaoTalk_20230128_131542728_01">
            <a:extLst>
              <a:ext uri="{FF2B5EF4-FFF2-40B4-BE49-F238E27FC236}">
                <a16:creationId xmlns:a16="http://schemas.microsoft.com/office/drawing/2014/main" id="{578A833E-3D3E-43B1-9AE9-728863E47C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785" y="1754146"/>
            <a:ext cx="2515625" cy="4229292"/>
          </a:xfrm>
          <a:prstGeom prst="rect">
            <a:avLst/>
          </a:prstGeom>
        </p:spPr>
      </p:pic>
      <p:sp>
        <p:nvSpPr>
          <p:cNvPr id="32" name="직사각형 14"/>
          <p:cNvSpPr/>
          <p:nvPr/>
        </p:nvSpPr>
        <p:spPr>
          <a:xfrm flipV="1">
            <a:off x="5706573" y="5379632"/>
            <a:ext cx="635204" cy="365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3" name="직사각형 32"/>
          <p:cNvSpPr/>
          <p:nvPr/>
        </p:nvSpPr>
        <p:spPr>
          <a:xfrm>
            <a:off x="5522628" y="5478523"/>
            <a:ext cx="183945" cy="16800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  <p:sp>
        <p:nvSpPr>
          <p:cNvPr id="37" name="직사각형 14">
            <a:extLst>
              <a:ext uri="{FF2B5EF4-FFF2-40B4-BE49-F238E27FC236}">
                <a16:creationId xmlns:a16="http://schemas.microsoft.com/office/drawing/2014/main" id="{7AE07A01-FD01-42D8-B0F2-2F4DBCEAC0FF}"/>
              </a:ext>
            </a:extLst>
          </p:cNvPr>
          <p:cNvSpPr/>
          <p:nvPr/>
        </p:nvSpPr>
        <p:spPr>
          <a:xfrm flipV="1">
            <a:off x="5135158" y="4339423"/>
            <a:ext cx="704544" cy="3307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</p:spTree>
    <p:extLst>
      <p:ext uri="{BB962C8B-B14F-4D97-AF65-F5344CB8AC3E}">
        <p14:creationId xmlns:p14="http://schemas.microsoft.com/office/powerpoint/2010/main" val="3513079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19" y="0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3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학생증카드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922008" y="4722221"/>
            <a:ext cx="358373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altLang="ko-KR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921919" y="4493621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 flipV="1">
            <a:off x="5181690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카드 신청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921919" y="2391929"/>
            <a:ext cx="35457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한국교원대학교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체크카드 신청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정보 입력</a:t>
            </a:r>
            <a:endParaRPr lang="en-US" altLang="ko-KR" sz="2200" dirty="0"/>
          </a:p>
          <a:p>
            <a:pPr algn="ctr"/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0" b="6271"/>
          <a:stretch/>
        </p:blipFill>
        <p:spPr>
          <a:xfrm>
            <a:off x="1355143" y="1846263"/>
            <a:ext cx="2343459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5" b="5995"/>
          <a:stretch/>
        </p:blipFill>
        <p:spPr>
          <a:xfrm>
            <a:off x="4356563" y="1846263"/>
            <a:ext cx="2317908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1" name="직사각형 14"/>
          <p:cNvSpPr/>
          <p:nvPr/>
        </p:nvSpPr>
        <p:spPr>
          <a:xfrm flipV="1">
            <a:off x="1508020" y="2437548"/>
            <a:ext cx="2037703" cy="3119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2" name="직사각형 14"/>
          <p:cNvSpPr/>
          <p:nvPr/>
        </p:nvSpPr>
        <p:spPr>
          <a:xfrm flipV="1">
            <a:off x="2197865" y="5535354"/>
            <a:ext cx="1347858" cy="3046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0" name="직사각형 29"/>
          <p:cNvSpPr/>
          <p:nvPr/>
        </p:nvSpPr>
        <p:spPr>
          <a:xfrm>
            <a:off x="1496212" y="2246897"/>
            <a:ext cx="180000" cy="1906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186057" y="5367352"/>
            <a:ext cx="183945" cy="16800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  <p:sp>
        <p:nvSpPr>
          <p:cNvPr id="29" name="직사각형 14"/>
          <p:cNvSpPr/>
          <p:nvPr/>
        </p:nvSpPr>
        <p:spPr>
          <a:xfrm flipV="1">
            <a:off x="4451489" y="3298407"/>
            <a:ext cx="2101711" cy="22369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6" name="직사각형 35"/>
          <p:cNvSpPr/>
          <p:nvPr/>
        </p:nvSpPr>
        <p:spPr>
          <a:xfrm>
            <a:off x="4439681" y="3107756"/>
            <a:ext cx="180000" cy="1906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학생증 카드신청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2008" y="4722221"/>
            <a:ext cx="3583735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학생증 카드 신청 전 </a:t>
            </a:r>
            <a:r>
              <a:rPr lang="ko-KR" altLang="en-US" sz="1100" dirty="0" err="1">
                <a:solidFill>
                  <a:schemeClr val="tx1"/>
                </a:solidFill>
                <a:latin typeface="+mj-ea"/>
                <a:ea typeface="+mj-ea"/>
              </a:rPr>
              <a:t>청람포털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 통합학사에서 학생 정보 등록 및 제공 동의 해주세요</a:t>
            </a:r>
            <a:endParaRPr lang="en-US" altLang="ko-KR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endParaRPr lang="en-US" altLang="ko-KR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동의 후 일주일 이후에 </a:t>
            </a:r>
            <a:r>
              <a:rPr lang="ko-KR" altLang="en-US" sz="1100" dirty="0" err="1">
                <a:solidFill>
                  <a:schemeClr val="tx1"/>
                </a:solidFill>
                <a:latin typeface="+mj-ea"/>
                <a:ea typeface="+mj-ea"/>
              </a:rPr>
              <a:t>신청가능합니다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en-US" altLang="ko-KR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90951" y="4460611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 err="1">
                <a:solidFill>
                  <a:srgbClr val="DF4D43"/>
                </a:solidFill>
                <a:latin typeface="+mj-ea"/>
                <a:ea typeface="+mj-ea"/>
              </a:rPr>
              <a:t>학적정보가</a:t>
            </a:r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 상이하다는 팝업이 뜹니다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205212F-3711-46A0-8B2A-2B41CFD4D1FC}"/>
              </a:ext>
            </a:extLst>
          </p:cNvPr>
          <p:cNvSpPr/>
          <p:nvPr/>
        </p:nvSpPr>
        <p:spPr>
          <a:xfrm>
            <a:off x="4529681" y="4114800"/>
            <a:ext cx="333264" cy="190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24C1F4-9C55-28EF-6FB6-ACC71098276E}"/>
              </a:ext>
            </a:extLst>
          </p:cNvPr>
          <p:cNvSpPr txBox="1"/>
          <p:nvPr/>
        </p:nvSpPr>
        <p:spPr>
          <a:xfrm>
            <a:off x="1544076" y="2475655"/>
            <a:ext cx="1029790" cy="215444"/>
          </a:xfrm>
          <a:prstGeom prst="rect">
            <a:avLst/>
          </a:prstGeom>
          <a:solidFill>
            <a:srgbClr val="4C4C4C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한국교원대학교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EF1187-D2AE-9115-2709-066F15941312}"/>
              </a:ext>
            </a:extLst>
          </p:cNvPr>
          <p:cNvSpPr txBox="1"/>
          <p:nvPr/>
        </p:nvSpPr>
        <p:spPr>
          <a:xfrm>
            <a:off x="4509359" y="3510247"/>
            <a:ext cx="1029790" cy="215444"/>
          </a:xfrm>
          <a:prstGeom prst="rect">
            <a:avLst/>
          </a:prstGeom>
          <a:solidFill>
            <a:srgbClr val="F1F1F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한국교원대학교</a:t>
            </a:r>
          </a:p>
        </p:txBody>
      </p:sp>
    </p:spTree>
    <p:extLst>
      <p:ext uri="{BB962C8B-B14F-4D97-AF65-F5344CB8AC3E}">
        <p14:creationId xmlns:p14="http://schemas.microsoft.com/office/powerpoint/2010/main" val="3287051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19" y="0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3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학생증카드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921919" y="4953665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 flipV="1">
            <a:off x="5181690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카드 신청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921919" y="2391929"/>
            <a:ext cx="35457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약관 및 </a:t>
            </a:r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필수선택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동의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해외납세자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여부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실제소유자확인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정보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1" b="5430"/>
          <a:stretch/>
        </p:blipFill>
        <p:spPr>
          <a:xfrm>
            <a:off x="1383700" y="1828278"/>
            <a:ext cx="2286342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1" name="직사각형 14"/>
          <p:cNvSpPr/>
          <p:nvPr/>
        </p:nvSpPr>
        <p:spPr>
          <a:xfrm flipV="1">
            <a:off x="1371892" y="2525486"/>
            <a:ext cx="2273403" cy="2955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30" name="직사각형 29"/>
          <p:cNvSpPr/>
          <p:nvPr/>
        </p:nvSpPr>
        <p:spPr>
          <a:xfrm>
            <a:off x="1371892" y="2334835"/>
            <a:ext cx="180000" cy="1906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7" b="6479"/>
          <a:stretch/>
        </p:blipFill>
        <p:spPr>
          <a:xfrm>
            <a:off x="4355325" y="1828278"/>
            <a:ext cx="2310746" cy="410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6" name="직사각형 14"/>
          <p:cNvSpPr/>
          <p:nvPr/>
        </p:nvSpPr>
        <p:spPr>
          <a:xfrm flipV="1">
            <a:off x="4355325" y="2137728"/>
            <a:ext cx="2310746" cy="35232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27" name="직사각형 26"/>
          <p:cNvSpPr/>
          <p:nvPr/>
        </p:nvSpPr>
        <p:spPr>
          <a:xfrm>
            <a:off x="4355325" y="1969726"/>
            <a:ext cx="183945" cy="16800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학생증 카드신청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90951" y="4905266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이중국적자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혹은 외국인입니다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34869" y="5205610"/>
            <a:ext cx="358373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순수 한국국적자외에는 온라인 신청이 불가능합니다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3059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156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600" y="0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3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학생증카드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229851" y="1344168"/>
            <a:ext cx="2594047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20927" y="1344168"/>
            <a:ext cx="2579544" cy="4763048"/>
          </a:xfrm>
          <a:prstGeom prst="roundRect">
            <a:avLst>
              <a:gd name="adj" fmla="val 9853"/>
            </a:avLst>
          </a:prstGeom>
          <a:noFill/>
          <a:ln w="1270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921488" y="3571056"/>
            <a:ext cx="201849" cy="309271"/>
          </a:xfrm>
          <a:prstGeom prst="rightArrow">
            <a:avLst/>
          </a:prstGeom>
          <a:solidFill>
            <a:srgbClr val="22A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 flipV="1">
            <a:off x="2197865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 flipV="1">
            <a:off x="5181690" y="1597951"/>
            <a:ext cx="658017" cy="91360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850320" y="1754147"/>
            <a:ext cx="3655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카드 신청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6921919" y="2314724"/>
            <a:ext cx="35457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921919" y="2391929"/>
            <a:ext cx="35457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결제 계좌 선택 및 조회 동의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계좌 확인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현금카드 신청 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(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선택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)</a:t>
            </a:r>
          </a:p>
          <a:p>
            <a:pPr algn="ctr"/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pic>
        <p:nvPicPr>
          <p:cNvPr id="29" name="그림 28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2" b="5784"/>
          <a:stretch/>
        </p:blipFill>
        <p:spPr>
          <a:xfrm>
            <a:off x="1354793" y="1773153"/>
            <a:ext cx="2307600" cy="4104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1" name="직사각형 14"/>
          <p:cNvSpPr/>
          <p:nvPr/>
        </p:nvSpPr>
        <p:spPr>
          <a:xfrm flipV="1">
            <a:off x="1354793" y="2894945"/>
            <a:ext cx="2273403" cy="19557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/>
              <a:t>Yun sung ho</a:t>
            </a:r>
            <a:endParaRPr kumimoji="0" lang="ko-KR" altLang="en-US" sz="1400" b="1"/>
          </a:p>
        </p:txBody>
      </p:sp>
      <p:sp>
        <p:nvSpPr>
          <p:cNvPr id="30" name="직사각형 29"/>
          <p:cNvSpPr/>
          <p:nvPr/>
        </p:nvSpPr>
        <p:spPr>
          <a:xfrm>
            <a:off x="1354793" y="2704294"/>
            <a:ext cx="180000" cy="1906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3" b="5788"/>
          <a:stretch/>
        </p:blipFill>
        <p:spPr>
          <a:xfrm>
            <a:off x="4363382" y="1773153"/>
            <a:ext cx="2294632" cy="4104000"/>
          </a:xfrm>
          <a:prstGeom prst="rect">
            <a:avLst/>
          </a:prstGeom>
        </p:spPr>
      </p:pic>
      <p:sp>
        <p:nvSpPr>
          <p:cNvPr id="26" name="직사각형 14"/>
          <p:cNvSpPr/>
          <p:nvPr/>
        </p:nvSpPr>
        <p:spPr>
          <a:xfrm flipV="1">
            <a:off x="4371125" y="4049485"/>
            <a:ext cx="2286889" cy="13455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/>
          </a:p>
        </p:txBody>
      </p:sp>
      <p:sp>
        <p:nvSpPr>
          <p:cNvPr id="27" name="직사각형 26"/>
          <p:cNvSpPr/>
          <p:nvPr/>
        </p:nvSpPr>
        <p:spPr>
          <a:xfrm>
            <a:off x="4363293" y="3892977"/>
            <a:ext cx="183945" cy="16800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534793" y="3257006"/>
            <a:ext cx="1069070" cy="156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547238" y="2464526"/>
            <a:ext cx="1113333" cy="14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학생증 카드신청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79360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511" y="-1778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3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학생증카드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6" name="직선 연결선 15"/>
          <p:cNvCxnSpPr/>
          <p:nvPr/>
        </p:nvCxnSpPr>
        <p:spPr>
          <a:xfrm flipV="1">
            <a:off x="6298395" y="2314725"/>
            <a:ext cx="4169308" cy="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10410" y="2401302"/>
            <a:ext cx="42281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배송 동의 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en-US" altLang="ko-KR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신분증 진위여부 확인  </a:t>
            </a: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 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학생증 사진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000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해외원화결제차단서비스</a:t>
            </a:r>
            <a:r>
              <a:rPr lang="ko-KR" altLang="en-US" sz="20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endParaRPr lang="en-US" altLang="ko-KR" sz="20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98395" y="166813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카드 신청</a:t>
            </a:r>
          </a:p>
        </p:txBody>
      </p:sp>
      <p:pic>
        <p:nvPicPr>
          <p:cNvPr id="14" name="그림 1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9" b="6794"/>
          <a:stretch/>
        </p:blipFill>
        <p:spPr>
          <a:xfrm>
            <a:off x="2474525" y="1668137"/>
            <a:ext cx="2890800" cy="4968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3" name="직사각형 14"/>
          <p:cNvSpPr/>
          <p:nvPr/>
        </p:nvSpPr>
        <p:spPr>
          <a:xfrm flipV="1">
            <a:off x="2474525" y="2001781"/>
            <a:ext cx="2890800" cy="38586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dirty="0"/>
          </a:p>
        </p:txBody>
      </p:sp>
      <p:sp>
        <p:nvSpPr>
          <p:cNvPr id="20" name="직사각형 19"/>
          <p:cNvSpPr/>
          <p:nvPr/>
        </p:nvSpPr>
        <p:spPr>
          <a:xfrm>
            <a:off x="3875314" y="3727269"/>
            <a:ext cx="348343" cy="113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학생증 카드신청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923296" y="5305304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90951" y="5281104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자택에서 수령이 가능한가요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36246" y="5558103"/>
            <a:ext cx="3583735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학생증카드는 선택여부와는 무관하게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학과사무실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이나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농협 교원대출장소</a:t>
            </a:r>
            <a:r>
              <a:rPr lang="ko-KR" altLang="en-US" sz="1100" dirty="0" smtClean="0">
                <a:solidFill>
                  <a:schemeClr val="tx1"/>
                </a:solidFill>
                <a:latin typeface="+mj-ea"/>
                <a:ea typeface="+mj-ea"/>
              </a:rPr>
              <a:t>에서 </a:t>
            </a:r>
            <a:r>
              <a:rPr lang="ko-KR" altLang="en-US" sz="1100" dirty="0" err="1">
                <a:solidFill>
                  <a:schemeClr val="tx1"/>
                </a:solidFill>
                <a:latin typeface="+mj-ea"/>
                <a:ea typeface="+mj-ea"/>
              </a:rPr>
              <a:t>전달예정입니다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26" name="모서리가 둥근 직사각형 14">
            <a:extLst>
              <a:ext uri="{FF2B5EF4-FFF2-40B4-BE49-F238E27FC236}">
                <a16:creationId xmlns:a16="http://schemas.microsoft.com/office/drawing/2014/main" id="{9884363B-4272-4C14-8D13-851621B96366}"/>
              </a:ext>
            </a:extLst>
          </p:cNvPr>
          <p:cNvSpPr/>
          <p:nvPr/>
        </p:nvSpPr>
        <p:spPr>
          <a:xfrm>
            <a:off x="6921919" y="3939323"/>
            <a:ext cx="669032" cy="228600"/>
          </a:xfrm>
          <a:prstGeom prst="roundRect">
            <a:avLst/>
          </a:prstGeom>
          <a:solidFill>
            <a:srgbClr val="F7534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유의사항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47B505-98A9-498D-8F54-A25CE3FCAAE9}"/>
              </a:ext>
            </a:extLst>
          </p:cNvPr>
          <p:cNvSpPr txBox="1"/>
          <p:nvPr/>
        </p:nvSpPr>
        <p:spPr>
          <a:xfrm>
            <a:off x="6921919" y="4172317"/>
            <a:ext cx="3598062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사진은 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3*4cm,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30KB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이하로 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JPG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파일로 등록해주세요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예</a:t>
            </a: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) </a:t>
            </a:r>
            <a:r>
              <a:rPr lang="ko-KR" altLang="en-US" sz="1100" dirty="0">
                <a:solidFill>
                  <a:schemeClr val="tx1"/>
                </a:solidFill>
                <a:latin typeface="+mj-ea"/>
                <a:ea typeface="+mj-ea"/>
              </a:rPr>
              <a:t>증명사진</a:t>
            </a:r>
            <a:endParaRPr lang="en-US" altLang="ko-KR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DCFCDA-09FB-487F-BA3F-EA594CCCF835}"/>
              </a:ext>
            </a:extLst>
          </p:cNvPr>
          <p:cNvSpPr txBox="1"/>
          <p:nvPr/>
        </p:nvSpPr>
        <p:spPr>
          <a:xfrm>
            <a:off x="7538116" y="3939323"/>
            <a:ext cx="3693374" cy="27699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DF4D43"/>
                </a:solidFill>
                <a:latin typeface="+mj-ea"/>
                <a:ea typeface="+mj-ea"/>
              </a:rPr>
              <a:t>반드시 본인임을 확인할 수 있는 사진</a:t>
            </a:r>
            <a:r>
              <a:rPr lang="en-US" altLang="ko-KR" sz="1200" b="1" dirty="0">
                <a:solidFill>
                  <a:srgbClr val="DF4D43"/>
                </a:solidFill>
                <a:latin typeface="+mj-ea"/>
                <a:ea typeface="+mj-ea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40688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"/>
            <a:ext cx="10693311" cy="755969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117511" y="-1778"/>
            <a:ext cx="9575800" cy="66335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충북대학교 학생증 신청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3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단계 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&lt;</a:t>
            </a:r>
            <a:r>
              <a:rPr lang="ko-KR" altLang="en-US" sz="3200" b="1" dirty="0" err="1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학생증카드</a:t>
            </a:r>
            <a:r>
              <a:rPr lang="ko-KR" altLang="en-US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신청</a:t>
            </a:r>
            <a:r>
              <a:rPr lang="en-US" altLang="ko-KR" sz="3200" b="1" dirty="0">
                <a:solidFill>
                  <a:srgbClr val="75BB4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&gt;</a:t>
            </a:r>
            <a:endParaRPr lang="ko-KR" altLang="en-US" sz="3200" b="1" dirty="0">
              <a:solidFill>
                <a:srgbClr val="75BB4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6" name="직선 연결선 15"/>
          <p:cNvCxnSpPr/>
          <p:nvPr/>
        </p:nvCxnSpPr>
        <p:spPr>
          <a:xfrm flipV="1">
            <a:off x="6298395" y="2314725"/>
            <a:ext cx="4169308" cy="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10410" y="2401302"/>
            <a:ext cx="422817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정보 입력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휴대폰 본인확인 약관동의</a:t>
            </a: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▼ 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휴대폰 인증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98395" y="1668137"/>
            <a:ext cx="4110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카드 신청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875314" y="3727269"/>
            <a:ext cx="348343" cy="113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3" b="6350"/>
          <a:stretch/>
        </p:blipFill>
        <p:spPr>
          <a:xfrm>
            <a:off x="2506356" y="1664776"/>
            <a:ext cx="2827040" cy="49716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3" name="직사각형 14"/>
          <p:cNvSpPr/>
          <p:nvPr/>
        </p:nvSpPr>
        <p:spPr>
          <a:xfrm flipV="1">
            <a:off x="2623851" y="1996694"/>
            <a:ext cx="2610000" cy="42441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dirty="0"/>
          </a:p>
        </p:txBody>
      </p:sp>
      <p:sp>
        <p:nvSpPr>
          <p:cNvPr id="3" name="직사각형 2"/>
          <p:cNvSpPr/>
          <p:nvPr/>
        </p:nvSpPr>
        <p:spPr>
          <a:xfrm>
            <a:off x="2717074" y="2743200"/>
            <a:ext cx="383177" cy="113211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006521" y="2717074"/>
            <a:ext cx="800609" cy="215537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514928" y="4882187"/>
            <a:ext cx="534557" cy="230777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406825" y="4882187"/>
            <a:ext cx="534557" cy="230777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2717074" y="2026920"/>
            <a:ext cx="496389" cy="45719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학생증 카드신청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80958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-1778"/>
            <a:ext cx="10693311" cy="7559695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2143948" y="1129654"/>
            <a:ext cx="3551957" cy="5575945"/>
            <a:chOff x="1640134" y="1208954"/>
            <a:chExt cx="1309441" cy="238355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640134" y="1208954"/>
              <a:ext cx="1309441" cy="2383559"/>
            </a:xfrm>
            <a:prstGeom prst="roundRect">
              <a:avLst>
                <a:gd name="adj" fmla="val 9853"/>
              </a:avLst>
            </a:prstGeom>
            <a:noFill/>
            <a:ln w="12700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 flipV="1">
              <a:off x="2127841" y="1335954"/>
              <a:ext cx="334026" cy="45719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" name="직선 연결선 8"/>
          <p:cNvCxnSpPr/>
          <p:nvPr/>
        </p:nvCxnSpPr>
        <p:spPr>
          <a:xfrm flipV="1">
            <a:off x="6006100" y="2070839"/>
            <a:ext cx="4110446" cy="261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239533" y="2400584"/>
            <a:ext cx="422817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CGV,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스타벅스 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20%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청구할인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어학원 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5%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청구할인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어학시험 </a:t>
            </a:r>
            <a:r>
              <a:rPr lang="en-US" altLang="ko-KR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5% </a:t>
            </a:r>
            <a:r>
              <a:rPr lang="ko-KR" altLang="en-US" sz="220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청구할인</a:t>
            </a:r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endParaRPr lang="en-US" altLang="ko-KR" sz="220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" t="1019" r="4791"/>
          <a:stretch/>
        </p:blipFill>
        <p:spPr>
          <a:xfrm>
            <a:off x="2632077" y="1604240"/>
            <a:ext cx="2575696" cy="50308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006100" y="1072646"/>
            <a:ext cx="4110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한국교원대학교 </a:t>
            </a:r>
            <a:endParaRPr lang="en-US" altLang="ko-KR" sz="2800" b="1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/>
            <a:r>
              <a:rPr lang="ko-KR" altLang="en-US" sz="2800" b="1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학생증카드 서비스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117600" y="-1778"/>
            <a:ext cx="9575800" cy="98474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한국교원대학교 학생증 신청</a:t>
            </a:r>
            <a:r>
              <a:rPr lang="en-US" altLang="ko-KR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32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</a:t>
            </a:r>
            <a:endParaRPr lang="en-US" altLang="ko-KR" sz="3200" b="1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[</a:t>
            </a:r>
            <a:r>
              <a:rPr lang="ko-KR" altLang="en-US" sz="3200" b="1" dirty="0">
                <a:solidFill>
                  <a:srgbClr val="82BF24"/>
                </a:solidFill>
                <a:latin typeface="+mj-ea"/>
                <a:ea typeface="+mj-ea"/>
              </a:rPr>
              <a:t>학생증 카드신청</a:t>
            </a:r>
            <a:r>
              <a:rPr lang="en-US" altLang="ko-KR" sz="3200" b="1" dirty="0">
                <a:solidFill>
                  <a:srgbClr val="82BF24"/>
                </a:solidFill>
                <a:latin typeface="+mj-ea"/>
                <a:ea typeface="+mj-ea"/>
              </a:rPr>
              <a:t>]</a:t>
            </a:r>
            <a:endParaRPr lang="ko-KR" altLang="en-US" sz="3200" b="1" dirty="0">
              <a:solidFill>
                <a:srgbClr val="82BF24"/>
              </a:solidFill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9FC1AA1-564E-4854-92BC-E20923456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84" y="6280410"/>
            <a:ext cx="867255" cy="795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EF2130-D277-4311-BB92-B9D092419C71}"/>
              </a:ext>
            </a:extLst>
          </p:cNvPr>
          <p:cNvSpPr txBox="1"/>
          <p:nvPr/>
        </p:nvSpPr>
        <p:spPr>
          <a:xfrm>
            <a:off x="6052818" y="4550954"/>
            <a:ext cx="428366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DF4D43"/>
                </a:solidFill>
                <a:latin typeface="Batang" panose="02030600000101010101" pitchFamily="18" charset="-127"/>
                <a:ea typeface="경기천년바탕 Bold" panose="02020803020101020101"/>
              </a:rPr>
              <a:t>★ </a:t>
            </a:r>
            <a:r>
              <a:rPr lang="ko-KR" altLang="en-US" sz="2000" b="1" dirty="0">
                <a:solidFill>
                  <a:srgbClr val="DF4D43"/>
                </a:solidFill>
                <a:ea typeface="경기천년바탕 Bold" panose="02020803020101020101"/>
              </a:rPr>
              <a:t>신입생만을 위한 달콤한 혜택 </a:t>
            </a:r>
            <a:r>
              <a:rPr lang="ko-KR" altLang="en-US" sz="2000" b="1" dirty="0">
                <a:solidFill>
                  <a:srgbClr val="DF4D43"/>
                </a:solidFill>
                <a:latin typeface="Batang" panose="02030600000101010101" pitchFamily="18" charset="-127"/>
                <a:ea typeface="경기천년바탕 Bold" panose="02020803020101020101"/>
              </a:rPr>
              <a:t>★</a:t>
            </a:r>
            <a:endParaRPr lang="en-US" altLang="ko-KR" sz="2000" b="1" dirty="0">
              <a:solidFill>
                <a:srgbClr val="DF4D43"/>
              </a:solidFill>
              <a:ea typeface="경기천년바탕 Bold" panose="02020803020101020101"/>
            </a:endParaRPr>
          </a:p>
          <a:p>
            <a:pPr algn="ctr"/>
            <a:endParaRPr lang="en-US" altLang="ko-KR" dirty="0"/>
          </a:p>
          <a:p>
            <a:pPr algn="ctr">
              <a:lnSpc>
                <a:spcPct val="150000"/>
              </a:lnSpc>
            </a:pPr>
            <a:r>
              <a:rPr lang="ko-KR" altLang="en-US" sz="2000" b="1" dirty="0">
                <a:ea typeface="경기천년바탕 Bold" panose="02020803020101020101"/>
              </a:rPr>
              <a:t>학생증 카드  </a:t>
            </a:r>
            <a:r>
              <a:rPr lang="en-US" altLang="ko-KR" sz="2000" b="1" dirty="0">
                <a:ea typeface="경기천년바탕 Bold" panose="02020803020101020101"/>
              </a:rPr>
              <a:t>5</a:t>
            </a:r>
            <a:r>
              <a:rPr lang="ko-KR" altLang="en-US" sz="2000" b="1" dirty="0">
                <a:ea typeface="경기천년바탕 Bold" panose="02020803020101020101"/>
              </a:rPr>
              <a:t>만원 이상 결제 </a:t>
            </a:r>
            <a:r>
              <a:rPr lang="ko-KR" altLang="en-US" sz="2000" b="1" dirty="0" smtClean="0">
                <a:ea typeface="경기천년바탕 Bold" panose="02020803020101020101"/>
              </a:rPr>
              <a:t>후</a:t>
            </a:r>
            <a:r>
              <a:rPr lang="en-US" altLang="ko-KR" sz="2000" b="1" dirty="0" smtClean="0">
                <a:ea typeface="경기천년바탕 Bold" panose="02020803020101020101"/>
              </a:rPr>
              <a:t> </a:t>
            </a:r>
            <a:r>
              <a:rPr lang="ko-KR" altLang="en-US" sz="2000" b="1" dirty="0" smtClean="0">
                <a:ea typeface="경기천년바탕 Bold" panose="02020803020101020101"/>
              </a:rPr>
              <a:t> 교원대출장소   </a:t>
            </a:r>
            <a:r>
              <a:rPr lang="ko-KR" altLang="en-US" sz="2000" b="1" dirty="0" err="1">
                <a:ea typeface="경기천년바탕 Bold" panose="02020803020101020101"/>
              </a:rPr>
              <a:t>방문시</a:t>
            </a:r>
            <a:r>
              <a:rPr lang="ko-KR" altLang="en-US" sz="2000" b="1" dirty="0">
                <a:ea typeface="경기천년바탕 Bold" panose="02020803020101020101"/>
              </a:rPr>
              <a:t> </a:t>
            </a:r>
            <a:r>
              <a:rPr lang="ko-KR" altLang="en-US" sz="2000" b="1" dirty="0" smtClean="0">
                <a:ea typeface="경기천년바탕 Bold" panose="02020803020101020101"/>
              </a:rPr>
              <a:t> </a:t>
            </a:r>
            <a:endParaRPr lang="en-US" altLang="ko-KR" sz="2000" b="1" dirty="0" smtClean="0">
              <a:ea typeface="경기천년바탕 Bold" panose="02020803020101020101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00FF"/>
                </a:solidFill>
                <a:ea typeface="경기천년바탕 Bold" panose="02020803020101020101"/>
              </a:rPr>
              <a:t>&lt;</a:t>
            </a:r>
            <a:r>
              <a:rPr lang="ko-KR" altLang="en-US" sz="2000" b="1" dirty="0" smtClean="0">
                <a:solidFill>
                  <a:srgbClr val="0000FF"/>
                </a:solidFill>
                <a:ea typeface="경기천년바탕 Bold" panose="02020803020101020101"/>
              </a:rPr>
              <a:t>귀여운 </a:t>
            </a:r>
            <a:r>
              <a:rPr lang="ko-KR" altLang="en-US" sz="2000" b="1" dirty="0" err="1" smtClean="0">
                <a:solidFill>
                  <a:srgbClr val="0000FF"/>
                </a:solidFill>
                <a:ea typeface="경기천년바탕 Bold" panose="02020803020101020101"/>
              </a:rPr>
              <a:t>플래너</a:t>
            </a:r>
            <a:r>
              <a:rPr lang="en-US" altLang="ko-KR" sz="2000" b="1" dirty="0" smtClean="0">
                <a:solidFill>
                  <a:srgbClr val="0000FF"/>
                </a:solidFill>
                <a:ea typeface="경기천년바탕 Bold" panose="02020803020101020101"/>
              </a:rPr>
              <a:t>&gt;</a:t>
            </a:r>
            <a:r>
              <a:rPr lang="ko-KR" altLang="en-US" sz="2000" b="1" dirty="0" smtClean="0">
                <a:solidFill>
                  <a:srgbClr val="0000FF"/>
                </a:solidFill>
                <a:ea typeface="경기천년바탕 Bold" panose="02020803020101020101"/>
              </a:rPr>
              <a:t>  증정 </a:t>
            </a:r>
            <a:endParaRPr lang="en-US" altLang="ko-KR" sz="2000" b="1" dirty="0">
              <a:solidFill>
                <a:srgbClr val="0000FF"/>
              </a:solidFill>
              <a:ea typeface="경기천년바탕 Bold" panose="02020803020101020101"/>
            </a:endParaRPr>
          </a:p>
          <a:p>
            <a:pPr algn="ctr"/>
            <a:endParaRPr lang="en-US" altLang="ko-KR" dirty="0">
              <a:solidFill>
                <a:srgbClr val="0000FF"/>
              </a:solidFill>
            </a:endParaRP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40287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2279</TotalTime>
  <Words>1336</Words>
  <Application>Microsoft Office PowerPoint</Application>
  <PresentationFormat>사용자 지정</PresentationFormat>
  <Paragraphs>412</Paragraphs>
  <Slides>29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44" baseType="lpstr">
      <vt:lpstr>HY헤드라인M</vt:lpstr>
      <vt:lpstr>KBIZ한마음고딕 R</vt:lpstr>
      <vt:lpstr>경기천년바탕 Bold</vt:lpstr>
      <vt:lpstr>경기천년제목 Bold</vt:lpstr>
      <vt:lpstr>경기천년제목V Bold</vt:lpstr>
      <vt:lpstr>굴림</vt:lpstr>
      <vt:lpstr>농협체L</vt:lpstr>
      <vt:lpstr>농협체M</vt:lpstr>
      <vt:lpstr>맑은 고딕</vt:lpstr>
      <vt:lpstr>Batang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nhbank</dc:creator>
  <cp:lastModifiedBy>nhbank</cp:lastModifiedBy>
  <cp:revision>104</cp:revision>
  <cp:lastPrinted>2021-01-27T06:07:31Z</cp:lastPrinted>
  <dcterms:created xsi:type="dcterms:W3CDTF">2021-01-26T05:10:42Z</dcterms:created>
  <dcterms:modified xsi:type="dcterms:W3CDTF">2024-02-02T01:00:38Z</dcterms:modified>
  <cp:contentStatus/>
</cp:coreProperties>
</file>